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8"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83"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6858000" cy="9144000"/>
  <p:embeddedFontLst>
    <p:embeddedFont>
      <p:font typeface="Black Ops One" pitchFamily="2" charset="77"/>
      <p:regular r:id="rId32"/>
    </p:embeddedFont>
    <p:embeddedFont>
      <p:font typeface="Century Gothic" panose="020B0502020202020204" pitchFamily="34" charset="0"/>
      <p:regular r:id="rId33"/>
      <p:bold r:id="rId34"/>
      <p:italic r:id="rId35"/>
      <p:boldItalic r:id="rId36"/>
    </p:embeddedFont>
    <p:embeddedFont>
      <p:font typeface="Inter" panose="02000503000000020004" pitchFamily="2" charset="0"/>
      <p:regular r:id="rId37"/>
      <p:bold r:id="rId38"/>
      <p:italic r:id="rId39"/>
      <p:boldItalic r:id="rId40"/>
    </p:embeddedFont>
    <p:embeddedFont>
      <p:font typeface="Inter Light" panose="02000503000000020004" pitchFamily="2" charset="0"/>
      <p:regular r:id="rId41"/>
      <p:bold r:id="rId42"/>
      <p:italic r:id="rId43"/>
      <p:boldItalic r:id="rId44"/>
    </p:embeddedFont>
    <p:embeddedFont>
      <p:font typeface="Inter SemiBold" panose="02000503000000020004" pitchFamily="2" charset="0"/>
      <p:regular r:id="rId45"/>
      <p:bold r:id="rId46"/>
      <p:italic r:id="rId47"/>
      <p:boldItalic r:id="rId48"/>
    </p:embeddedFont>
    <p:embeddedFont>
      <p:font typeface="Montserrat" pitchFamily="2" charset="77"/>
      <p:regular r:id="rId49"/>
      <p:bold r:id="rId50"/>
      <p:italic r:id="rId51"/>
      <p:boldItalic r:id="rId52"/>
    </p:embeddedFont>
    <p:embeddedFont>
      <p:font typeface="Poppins" pitchFamily="2" charset="77"/>
      <p:regular r:id="rId53"/>
      <p:bold r:id="rId54"/>
      <p:italic r:id="rId55"/>
      <p:boldItalic r:id="rId56"/>
    </p:embeddedFont>
    <p:embeddedFont>
      <p:font typeface="Poppins Light" panose="020B06040202020202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jW86BHI7oMsF4z8JDMCqbypaOF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1.fntdata"/><Relationship Id="rId47" Type="http://schemas.openxmlformats.org/officeDocument/2006/relationships/font" Target="fonts/font16.fntdata"/><Relationship Id="rId63" Type="http://schemas.openxmlformats.org/officeDocument/2006/relationships/font" Target="fonts/font32.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customschemas.google.com/relationships/presentationmetadata" Target="metadata"/><Relationship Id="rId5" Type="http://schemas.openxmlformats.org/officeDocument/2006/relationships/slide" Target="slides/slide3.xml"/><Relationship Id="rId61" Type="http://schemas.openxmlformats.org/officeDocument/2006/relationships/font" Target="fonts/font3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8.fntdata"/><Relationship Id="rId34" Type="http://schemas.openxmlformats.org/officeDocument/2006/relationships/font" Target="fonts/font3.fntdata"/><Relationship Id="rId50" Type="http://schemas.openxmlformats.org/officeDocument/2006/relationships/font" Target="fonts/font19.fntdata"/><Relationship Id="rId55"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0" name="Google Shape;4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5e2340107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7" name="Google Shape;607;g35e234010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5e23401073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9" name="Google Shape;639;g35e2340107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a:extLst>
            <a:ext uri="{FF2B5EF4-FFF2-40B4-BE49-F238E27FC236}">
              <a16:creationId xmlns:a16="http://schemas.microsoft.com/office/drawing/2014/main" id="{35C3AF9A-B618-199F-BD9C-E960C6D57822}"/>
            </a:ext>
          </a:extLst>
        </p:cNvPr>
        <p:cNvGrpSpPr/>
        <p:nvPr/>
      </p:nvGrpSpPr>
      <p:grpSpPr>
        <a:xfrm>
          <a:off x="0" y="0"/>
          <a:ext cx="0" cy="0"/>
          <a:chOff x="0" y="0"/>
          <a:chExt cx="0" cy="0"/>
        </a:xfrm>
      </p:grpSpPr>
      <p:sp>
        <p:nvSpPr>
          <p:cNvPr id="638" name="Google Shape;638;g35e23401073_0_35:notes">
            <a:extLst>
              <a:ext uri="{FF2B5EF4-FFF2-40B4-BE49-F238E27FC236}">
                <a16:creationId xmlns:a16="http://schemas.microsoft.com/office/drawing/2014/main" id="{897EF7EA-AC87-5ACD-EBE4-951EF8657F9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9" name="Google Shape;639;g35e23401073_0_35:notes">
            <a:extLst>
              <a:ext uri="{FF2B5EF4-FFF2-40B4-BE49-F238E27FC236}">
                <a16:creationId xmlns:a16="http://schemas.microsoft.com/office/drawing/2014/main" id="{0187931C-98B9-FC1C-CA20-84CC47F5D0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8342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5b458c65f2_0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35b458c65f2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600af9ce0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4" name="Google Shape;704;g3600af9ce0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9" name="Google Shape;70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Add step 1 - application</a:t>
            </a:r>
            <a:endParaRPr/>
          </a:p>
        </p:txBody>
      </p:sp>
      <p:sp>
        <p:nvSpPr>
          <p:cNvPr id="721" name="Google Shape;72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6" name="Google Shape;76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6" name="Google Shape;78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3600af9ce04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2" name="Google Shape;832;g3600af9ce0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9" name="Google Shape;4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358471d5b24_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358471d5b24_0_7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5eb37d7ed9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6" name="Google Shape;886;g35eb37d7ed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3" name="Google Shape;89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9" name="Google Shape;9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5" name="Google Shape;94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9" name="Google Shape;96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5" name="Google Shape;995;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1" name="Google Shape;102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3" name="Google Shape;104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7" name="Google Shape;4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58471d5b2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g358471d5b24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Applicants from Employment Office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58471d5b24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358471d5b24_0_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5b458c65f2_0_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35b458c65f2_0_7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Combine 10-12</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5b458c65f2_1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35b458c65f2_1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Combine 10-12</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600af9ce0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2" name="Google Shape;562;g3600af9ce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7" name="Google Shape;56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sp>
        <p:nvSpPr>
          <p:cNvPr id="7" name="Google Shape;7;p18"/>
          <p:cNvSpPr>
            <a:spLocks noGrp="1"/>
          </p:cNvSpPr>
          <p:nvPr>
            <p:ph type="pic" idx="2"/>
          </p:nvPr>
        </p:nvSpPr>
        <p:spPr>
          <a:xfrm>
            <a:off x="0" y="0"/>
            <a:ext cx="12192000" cy="6858000"/>
          </a:xfrm>
          <a:prstGeom prst="rect">
            <a:avLst/>
          </a:prstGeom>
          <a:solidFill>
            <a:schemeClr val="lt1"/>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37"/>
        <p:cNvGrpSpPr/>
        <p:nvPr/>
      </p:nvGrpSpPr>
      <p:grpSpPr>
        <a:xfrm>
          <a:off x="0" y="0"/>
          <a:ext cx="0" cy="0"/>
          <a:chOff x="0" y="0"/>
          <a:chExt cx="0" cy="0"/>
        </a:xfrm>
      </p:grpSpPr>
      <p:sp>
        <p:nvSpPr>
          <p:cNvPr id="38" name="Google Shape;38;g358471d5b24_0_113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
        <p:nvSpPr>
          <p:cNvPr id="39" name="Google Shape;39;g358471d5b24_0_1130"/>
          <p:cNvSpPr txBox="1">
            <a:spLocks noGrp="1"/>
          </p:cNvSpPr>
          <p:nvPr>
            <p:ph type="body" idx="1"/>
          </p:nvPr>
        </p:nvSpPr>
        <p:spPr>
          <a:xfrm>
            <a:off x="644233" y="3223333"/>
            <a:ext cx="3273900" cy="3164700"/>
          </a:xfrm>
          <a:prstGeom prst="rect">
            <a:avLst/>
          </a:prstGeom>
          <a:noFill/>
          <a:ln>
            <a:noFill/>
          </a:ln>
        </p:spPr>
        <p:txBody>
          <a:bodyPr spcFirstLastPara="1" wrap="square" lIns="121900" tIns="121900" rIns="121900" bIns="121900" anchor="ctr" anchorCtr="0">
            <a:noAutofit/>
          </a:bodyPr>
          <a:lstStyle>
            <a:lvl1pPr marL="457200" marR="0" lvl="0"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1pPr>
            <a:lvl2pPr marL="914400" marR="0" lvl="1"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2pPr>
            <a:lvl3pPr marL="1371600" marR="0" lvl="2"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3pPr>
            <a:lvl4pPr marL="1828800" marR="0" lvl="3"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4pPr>
            <a:lvl5pPr marL="2286000" marR="0" lvl="4"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5pPr>
            <a:lvl6pPr marL="2743200" marR="0" lvl="5"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6pPr>
            <a:lvl7pPr marL="3200400" marR="0" lvl="6"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7pPr>
            <a:lvl8pPr marL="3657600" marR="0" lvl="7"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8pPr>
            <a:lvl9pPr marL="4114800" marR="0" lvl="8"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40" name="Google Shape;40;g358471d5b24_0_1130"/>
          <p:cNvSpPr txBox="1">
            <a:spLocks noGrp="1"/>
          </p:cNvSpPr>
          <p:nvPr>
            <p:ph type="body" idx="2"/>
          </p:nvPr>
        </p:nvSpPr>
        <p:spPr>
          <a:xfrm>
            <a:off x="4463633" y="3223333"/>
            <a:ext cx="3273900" cy="3164700"/>
          </a:xfrm>
          <a:prstGeom prst="rect">
            <a:avLst/>
          </a:prstGeom>
          <a:noFill/>
          <a:ln>
            <a:noFill/>
          </a:ln>
        </p:spPr>
        <p:txBody>
          <a:bodyPr spcFirstLastPara="1" wrap="square" lIns="121900" tIns="121900" rIns="121900" bIns="121900" anchor="ctr" anchorCtr="0">
            <a:noAutofit/>
          </a:bodyPr>
          <a:lstStyle>
            <a:lvl1pPr marL="457200" marR="0" lvl="0"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1pPr>
            <a:lvl2pPr marL="914400" marR="0" lvl="1"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2pPr>
            <a:lvl3pPr marL="1371600" marR="0" lvl="2"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3pPr>
            <a:lvl4pPr marL="1828800" marR="0" lvl="3"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4pPr>
            <a:lvl5pPr marL="2286000" marR="0" lvl="4"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5pPr>
            <a:lvl6pPr marL="2743200" marR="0" lvl="5"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6pPr>
            <a:lvl7pPr marL="3200400" marR="0" lvl="6"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7pPr>
            <a:lvl8pPr marL="3657600" marR="0" lvl="7"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8pPr>
            <a:lvl9pPr marL="4114800" marR="0" lvl="8"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41" name="Google Shape;41;g358471d5b24_0_1130"/>
          <p:cNvSpPr txBox="1">
            <a:spLocks noGrp="1"/>
          </p:cNvSpPr>
          <p:nvPr>
            <p:ph type="body" idx="3"/>
          </p:nvPr>
        </p:nvSpPr>
        <p:spPr>
          <a:xfrm>
            <a:off x="8283033" y="3223333"/>
            <a:ext cx="3273900" cy="3164700"/>
          </a:xfrm>
          <a:prstGeom prst="rect">
            <a:avLst/>
          </a:prstGeom>
          <a:noFill/>
          <a:ln>
            <a:noFill/>
          </a:ln>
        </p:spPr>
        <p:txBody>
          <a:bodyPr spcFirstLastPara="1" wrap="square" lIns="121900" tIns="121900" rIns="121900" bIns="121900" anchor="ctr" anchorCtr="0">
            <a:noAutofit/>
          </a:bodyPr>
          <a:lstStyle>
            <a:lvl1pPr marL="457200" marR="0" lvl="0"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1pPr>
            <a:lvl2pPr marL="914400" marR="0" lvl="1"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2pPr>
            <a:lvl3pPr marL="1371600" marR="0" lvl="2"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3pPr>
            <a:lvl4pPr marL="1828800" marR="0" lvl="3"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4pPr>
            <a:lvl5pPr marL="2286000" marR="0" lvl="4"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5pPr>
            <a:lvl6pPr marL="2743200" marR="0" lvl="5"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6pPr>
            <a:lvl7pPr marL="3200400" marR="0" lvl="6"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7pPr>
            <a:lvl8pPr marL="3657600" marR="0" lvl="7"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8pPr>
            <a:lvl9pPr marL="4114800" marR="0" lvl="8"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42" name="Google Shape;42;g358471d5b24_0_1130"/>
          <p:cNvSpPr txBox="1">
            <a:spLocks noGrp="1"/>
          </p:cNvSpPr>
          <p:nvPr>
            <p:ph type="title"/>
          </p:nvPr>
        </p:nvSpPr>
        <p:spPr>
          <a:xfrm>
            <a:off x="644233" y="600033"/>
            <a:ext cx="10912800" cy="10107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9pPr>
          </a:lstStyle>
          <a:p>
            <a:endParaRPr/>
          </a:p>
        </p:txBody>
      </p:sp>
      <p:sp>
        <p:nvSpPr>
          <p:cNvPr id="43" name="Google Shape;43;g358471d5b24_0_1130"/>
          <p:cNvSpPr txBox="1">
            <a:spLocks noGrp="1"/>
          </p:cNvSpPr>
          <p:nvPr>
            <p:ph type="subTitle" idx="4"/>
          </p:nvPr>
        </p:nvSpPr>
        <p:spPr>
          <a:xfrm>
            <a:off x="644233" y="1781533"/>
            <a:ext cx="3273900" cy="10380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9pPr>
          </a:lstStyle>
          <a:p>
            <a:endParaRPr/>
          </a:p>
        </p:txBody>
      </p:sp>
      <p:sp>
        <p:nvSpPr>
          <p:cNvPr id="44" name="Google Shape;44;g358471d5b24_0_1130"/>
          <p:cNvSpPr txBox="1">
            <a:spLocks noGrp="1"/>
          </p:cNvSpPr>
          <p:nvPr>
            <p:ph type="subTitle" idx="5"/>
          </p:nvPr>
        </p:nvSpPr>
        <p:spPr>
          <a:xfrm>
            <a:off x="4463633" y="1781533"/>
            <a:ext cx="3273900" cy="10380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9pPr>
          </a:lstStyle>
          <a:p>
            <a:endParaRPr/>
          </a:p>
        </p:txBody>
      </p:sp>
      <p:sp>
        <p:nvSpPr>
          <p:cNvPr id="45" name="Google Shape;45;g358471d5b24_0_1130"/>
          <p:cNvSpPr txBox="1">
            <a:spLocks noGrp="1"/>
          </p:cNvSpPr>
          <p:nvPr>
            <p:ph type="subTitle" idx="6"/>
          </p:nvPr>
        </p:nvSpPr>
        <p:spPr>
          <a:xfrm>
            <a:off x="8283033" y="1781533"/>
            <a:ext cx="3273900" cy="10380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6"/>
        <p:cNvGrpSpPr/>
        <p:nvPr/>
      </p:nvGrpSpPr>
      <p:grpSpPr>
        <a:xfrm>
          <a:off x="0" y="0"/>
          <a:ext cx="0" cy="0"/>
          <a:chOff x="0" y="0"/>
          <a:chExt cx="0" cy="0"/>
        </a:xfrm>
      </p:grpSpPr>
      <p:sp>
        <p:nvSpPr>
          <p:cNvPr id="47" name="Google Shape;47;p26"/>
          <p:cNvSpPr>
            <a:spLocks noGrp="1"/>
          </p:cNvSpPr>
          <p:nvPr>
            <p:ph type="pic" idx="2"/>
          </p:nvPr>
        </p:nvSpPr>
        <p:spPr>
          <a:xfrm>
            <a:off x="1020137" y="1388174"/>
            <a:ext cx="2919586" cy="3388537"/>
          </a:xfrm>
          <a:prstGeom prst="rect">
            <a:avLst/>
          </a:prstGeom>
          <a:solidFill>
            <a:schemeClr val="lt1"/>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9_Title Slide">
  <p:cSld name="19_Title Slide">
    <p:spTree>
      <p:nvGrpSpPr>
        <p:cNvPr id="1" name="Shape 48"/>
        <p:cNvGrpSpPr/>
        <p:nvPr/>
      </p:nvGrpSpPr>
      <p:grpSpPr>
        <a:xfrm>
          <a:off x="0" y="0"/>
          <a:ext cx="0" cy="0"/>
          <a:chOff x="0" y="0"/>
          <a:chExt cx="0" cy="0"/>
        </a:xfrm>
      </p:grpSpPr>
      <p:sp>
        <p:nvSpPr>
          <p:cNvPr id="49" name="Google Shape;49;p27"/>
          <p:cNvSpPr>
            <a:spLocks noGrp="1"/>
          </p:cNvSpPr>
          <p:nvPr>
            <p:ph type="pic" idx="2"/>
          </p:nvPr>
        </p:nvSpPr>
        <p:spPr>
          <a:xfrm>
            <a:off x="0" y="0"/>
            <a:ext cx="12192000" cy="6858000"/>
          </a:xfrm>
          <a:prstGeom prst="rect">
            <a:avLst/>
          </a:prstGeom>
          <a:solidFill>
            <a:schemeClr val="lt1"/>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ONLY_1">
  <p:cSld name="TITLE_ONLY_1">
    <p:spTree>
      <p:nvGrpSpPr>
        <p:cNvPr id="1" name="Shape 50"/>
        <p:cNvGrpSpPr/>
        <p:nvPr/>
      </p:nvGrpSpPr>
      <p:grpSpPr>
        <a:xfrm>
          <a:off x="0" y="0"/>
          <a:ext cx="0" cy="0"/>
          <a:chOff x="0" y="0"/>
          <a:chExt cx="0" cy="0"/>
        </a:xfrm>
      </p:grpSpPr>
      <p:sp>
        <p:nvSpPr>
          <p:cNvPr id="51" name="Google Shape;51;g35b458c65f2_0_268"/>
          <p:cNvSpPr/>
          <p:nvPr/>
        </p:nvSpPr>
        <p:spPr>
          <a:xfrm rot="10800000" flipH="1">
            <a:off x="0" y="875100"/>
            <a:ext cx="12192000" cy="59829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g35b458c65f2_0_268"/>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g35b458c65f2_0_268"/>
          <p:cNvSpPr txBox="1">
            <a:spLocks noGrp="1"/>
          </p:cNvSpPr>
          <p:nvPr>
            <p:ph type="title"/>
          </p:nvPr>
        </p:nvSpPr>
        <p:spPr>
          <a:xfrm>
            <a:off x="131000" y="21800"/>
            <a:ext cx="11768700" cy="8037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54" name="Google Shape;54;g35b458c65f2_0_268"/>
          <p:cNvSpPr txBox="1">
            <a:spLocks noGrp="1"/>
          </p:cNvSpPr>
          <p:nvPr>
            <p:ph type="sldNum" idx="12"/>
          </p:nvPr>
        </p:nvSpPr>
        <p:spPr>
          <a:xfrm>
            <a:off x="11364722" y="626083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55"/>
        <p:cNvGrpSpPr/>
        <p:nvPr/>
      </p:nvGrpSpPr>
      <p:grpSpPr>
        <a:xfrm>
          <a:off x="0" y="0"/>
          <a:ext cx="0" cy="0"/>
          <a:chOff x="0" y="0"/>
          <a:chExt cx="0" cy="0"/>
        </a:xfrm>
      </p:grpSpPr>
      <p:sp>
        <p:nvSpPr>
          <p:cNvPr id="56" name="Google Shape;56;p21"/>
          <p:cNvSpPr>
            <a:spLocks noGrp="1"/>
          </p:cNvSpPr>
          <p:nvPr>
            <p:ph type="pic" idx="2"/>
          </p:nvPr>
        </p:nvSpPr>
        <p:spPr>
          <a:xfrm>
            <a:off x="9053513" y="5534026"/>
            <a:ext cx="2628999" cy="1196975"/>
          </a:xfrm>
          <a:prstGeom prst="rect">
            <a:avLst/>
          </a:prstGeom>
          <a:noFill/>
          <a:ln>
            <a:noFill/>
          </a:ln>
        </p:spPr>
      </p:sp>
      <p:sp>
        <p:nvSpPr>
          <p:cNvPr id="57" name="Google Shape;57;p21"/>
          <p:cNvSpPr>
            <a:spLocks noGrp="1"/>
          </p:cNvSpPr>
          <p:nvPr>
            <p:ph type="pic" idx="3"/>
          </p:nvPr>
        </p:nvSpPr>
        <p:spPr>
          <a:xfrm>
            <a:off x="0" y="0"/>
            <a:ext cx="6096000" cy="3517900"/>
          </a:xfrm>
          <a:prstGeom prst="rect">
            <a:avLst/>
          </a:prstGeom>
          <a:noFill/>
          <a:ln>
            <a:noFill/>
          </a:ln>
        </p:spPr>
      </p:sp>
      <p:sp>
        <p:nvSpPr>
          <p:cNvPr id="58" name="Google Shape;58;p21"/>
          <p:cNvSpPr>
            <a:spLocks noGrp="1"/>
          </p:cNvSpPr>
          <p:nvPr>
            <p:ph type="pic" idx="4"/>
          </p:nvPr>
        </p:nvSpPr>
        <p:spPr>
          <a:xfrm>
            <a:off x="6096000" y="0"/>
            <a:ext cx="6096000" cy="35179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59"/>
        <p:cNvGrpSpPr/>
        <p:nvPr/>
      </p:nvGrpSpPr>
      <p:grpSpPr>
        <a:xfrm>
          <a:off x="0" y="0"/>
          <a:ext cx="0" cy="0"/>
          <a:chOff x="0" y="0"/>
          <a:chExt cx="0" cy="0"/>
        </a:xfrm>
      </p:grpSpPr>
      <p:sp>
        <p:nvSpPr>
          <p:cNvPr id="60" name="Google Shape;60;p29"/>
          <p:cNvSpPr>
            <a:spLocks noGrp="1"/>
          </p:cNvSpPr>
          <p:nvPr>
            <p:ph type="pic" idx="2"/>
          </p:nvPr>
        </p:nvSpPr>
        <p:spPr>
          <a:xfrm>
            <a:off x="0" y="1550333"/>
            <a:ext cx="4107543" cy="2253343"/>
          </a:xfrm>
          <a:prstGeom prst="rect">
            <a:avLst/>
          </a:prstGeom>
          <a:solidFill>
            <a:schemeClr val="lt1"/>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61"/>
        <p:cNvGrpSpPr/>
        <p:nvPr/>
      </p:nvGrpSpPr>
      <p:grpSpPr>
        <a:xfrm>
          <a:off x="0" y="0"/>
          <a:ext cx="0" cy="0"/>
          <a:chOff x="0" y="0"/>
          <a:chExt cx="0" cy="0"/>
        </a:xfrm>
      </p:grpSpPr>
      <p:sp>
        <p:nvSpPr>
          <p:cNvPr id="62" name="Google Shape;62;p30"/>
          <p:cNvSpPr>
            <a:spLocks noGrp="1"/>
          </p:cNvSpPr>
          <p:nvPr>
            <p:ph type="pic" idx="2"/>
          </p:nvPr>
        </p:nvSpPr>
        <p:spPr>
          <a:xfrm>
            <a:off x="0" y="0"/>
            <a:ext cx="12192000" cy="2743200"/>
          </a:xfrm>
          <a:prstGeom prst="rect">
            <a:avLst/>
          </a:prstGeom>
          <a:solidFill>
            <a:schemeClr val="lt1"/>
          </a:solidFill>
          <a:ln>
            <a:noFill/>
          </a:ln>
        </p:spPr>
      </p:sp>
      <p:sp>
        <p:nvSpPr>
          <p:cNvPr id="63" name="Google Shape;63;p30"/>
          <p:cNvSpPr>
            <a:spLocks noGrp="1"/>
          </p:cNvSpPr>
          <p:nvPr>
            <p:ph type="pic" idx="3"/>
          </p:nvPr>
        </p:nvSpPr>
        <p:spPr>
          <a:xfrm>
            <a:off x="8394492" y="1319134"/>
            <a:ext cx="2608288" cy="2848132"/>
          </a:xfrm>
          <a:prstGeom prst="rect">
            <a:avLst/>
          </a:prstGeom>
          <a:solidFill>
            <a:schemeClr val="lt1"/>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64"/>
        <p:cNvGrpSpPr/>
        <p:nvPr/>
      </p:nvGrpSpPr>
      <p:grpSpPr>
        <a:xfrm>
          <a:off x="0" y="0"/>
          <a:ext cx="0" cy="0"/>
          <a:chOff x="0" y="0"/>
          <a:chExt cx="0" cy="0"/>
        </a:xfrm>
      </p:grpSpPr>
      <p:sp>
        <p:nvSpPr>
          <p:cNvPr id="65" name="Google Shape;65;p31"/>
          <p:cNvSpPr>
            <a:spLocks noGrp="1"/>
          </p:cNvSpPr>
          <p:nvPr>
            <p:ph type="pic" idx="2"/>
          </p:nvPr>
        </p:nvSpPr>
        <p:spPr>
          <a:xfrm>
            <a:off x="0" y="0"/>
            <a:ext cx="6850506" cy="6858000"/>
          </a:xfrm>
          <a:prstGeom prst="rect">
            <a:avLst/>
          </a:prstGeom>
          <a:solidFill>
            <a:schemeClr val="lt1"/>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66"/>
        <p:cNvGrpSpPr/>
        <p:nvPr/>
      </p:nvGrpSpPr>
      <p:grpSpPr>
        <a:xfrm>
          <a:off x="0" y="0"/>
          <a:ext cx="0" cy="0"/>
          <a:chOff x="0" y="0"/>
          <a:chExt cx="0" cy="0"/>
        </a:xfrm>
      </p:grpSpPr>
      <p:sp>
        <p:nvSpPr>
          <p:cNvPr id="67" name="Google Shape;67;p32"/>
          <p:cNvSpPr>
            <a:spLocks noGrp="1"/>
          </p:cNvSpPr>
          <p:nvPr>
            <p:ph type="pic" idx="2"/>
          </p:nvPr>
        </p:nvSpPr>
        <p:spPr>
          <a:xfrm>
            <a:off x="7768398" y="1121228"/>
            <a:ext cx="3225729" cy="4615543"/>
          </a:xfrm>
          <a:prstGeom prst="rect">
            <a:avLst/>
          </a:prstGeom>
          <a:solidFill>
            <a:schemeClr val="lt1"/>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68"/>
        <p:cNvGrpSpPr/>
        <p:nvPr/>
      </p:nvGrpSpPr>
      <p:grpSpPr>
        <a:xfrm>
          <a:off x="0" y="0"/>
          <a:ext cx="0" cy="0"/>
          <a:chOff x="0" y="0"/>
          <a:chExt cx="0" cy="0"/>
        </a:xfrm>
      </p:grpSpPr>
      <p:sp>
        <p:nvSpPr>
          <p:cNvPr id="69" name="Google Shape;69;p33"/>
          <p:cNvSpPr>
            <a:spLocks noGrp="1"/>
          </p:cNvSpPr>
          <p:nvPr>
            <p:ph type="pic" idx="2"/>
          </p:nvPr>
        </p:nvSpPr>
        <p:spPr>
          <a:xfrm>
            <a:off x="3814024" y="838200"/>
            <a:ext cx="2946402" cy="5181600"/>
          </a:xfrm>
          <a:prstGeom prst="rect">
            <a:avLst/>
          </a:prstGeom>
          <a:solidFill>
            <a:schemeClr val="lt1"/>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
        <p:cNvGrpSpPr/>
        <p:nvPr/>
      </p:nvGrpSpPr>
      <p:grpSpPr>
        <a:xfrm>
          <a:off x="0" y="0"/>
          <a:ext cx="0" cy="0"/>
          <a:chOff x="0" y="0"/>
          <a:chExt cx="0" cy="0"/>
        </a:xfrm>
      </p:grpSpPr>
      <p:sp>
        <p:nvSpPr>
          <p:cNvPr id="9" name="Google Shape;9;p19"/>
          <p:cNvSpPr>
            <a:spLocks noGrp="1"/>
          </p:cNvSpPr>
          <p:nvPr>
            <p:ph type="pic" idx="2"/>
          </p:nvPr>
        </p:nvSpPr>
        <p:spPr>
          <a:xfrm>
            <a:off x="1219687" y="1135505"/>
            <a:ext cx="3852472" cy="4586990"/>
          </a:xfrm>
          <a:prstGeom prst="rect">
            <a:avLst/>
          </a:prstGeom>
          <a:solidFill>
            <a:schemeClr val="lt1"/>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70"/>
        <p:cNvGrpSpPr/>
        <p:nvPr/>
      </p:nvGrpSpPr>
      <p:grpSpPr>
        <a:xfrm>
          <a:off x="0" y="0"/>
          <a:ext cx="0" cy="0"/>
          <a:chOff x="0" y="0"/>
          <a:chExt cx="0" cy="0"/>
        </a:xfrm>
      </p:grpSpPr>
      <p:sp>
        <p:nvSpPr>
          <p:cNvPr id="71" name="Google Shape;71;p34"/>
          <p:cNvSpPr>
            <a:spLocks noGrp="1"/>
          </p:cNvSpPr>
          <p:nvPr>
            <p:ph type="pic" idx="2"/>
          </p:nvPr>
        </p:nvSpPr>
        <p:spPr>
          <a:xfrm>
            <a:off x="7119841" y="1135505"/>
            <a:ext cx="3852472" cy="4586990"/>
          </a:xfrm>
          <a:prstGeom prst="rect">
            <a:avLst/>
          </a:prstGeom>
          <a:solidFill>
            <a:schemeClr val="lt1"/>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72"/>
        <p:cNvGrpSpPr/>
        <p:nvPr/>
      </p:nvGrpSpPr>
      <p:grpSpPr>
        <a:xfrm>
          <a:off x="0" y="0"/>
          <a:ext cx="0" cy="0"/>
          <a:chOff x="0" y="0"/>
          <a:chExt cx="0" cy="0"/>
        </a:xfrm>
      </p:grpSpPr>
      <p:sp>
        <p:nvSpPr>
          <p:cNvPr id="73" name="Google Shape;73;p35"/>
          <p:cNvSpPr>
            <a:spLocks noGrp="1"/>
          </p:cNvSpPr>
          <p:nvPr>
            <p:ph type="pic" idx="2"/>
          </p:nvPr>
        </p:nvSpPr>
        <p:spPr>
          <a:xfrm>
            <a:off x="0" y="3694046"/>
            <a:ext cx="2120405" cy="2110062"/>
          </a:xfrm>
          <a:prstGeom prst="rect">
            <a:avLst/>
          </a:prstGeom>
          <a:solidFill>
            <a:schemeClr val="lt1"/>
          </a:solidFill>
          <a:ln>
            <a:noFill/>
          </a:ln>
        </p:spPr>
      </p:sp>
      <p:sp>
        <p:nvSpPr>
          <p:cNvPr id="74" name="Google Shape;74;p35"/>
          <p:cNvSpPr>
            <a:spLocks noGrp="1"/>
          </p:cNvSpPr>
          <p:nvPr>
            <p:ph type="pic" idx="3"/>
          </p:nvPr>
        </p:nvSpPr>
        <p:spPr>
          <a:xfrm>
            <a:off x="2233851" y="3694046"/>
            <a:ext cx="2120405" cy="2110062"/>
          </a:xfrm>
          <a:prstGeom prst="rect">
            <a:avLst/>
          </a:prstGeom>
          <a:solidFill>
            <a:schemeClr val="lt1"/>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75"/>
        <p:cNvGrpSpPr/>
        <p:nvPr/>
      </p:nvGrpSpPr>
      <p:grpSpPr>
        <a:xfrm>
          <a:off x="0" y="0"/>
          <a:ext cx="0" cy="0"/>
          <a:chOff x="0" y="0"/>
          <a:chExt cx="0" cy="0"/>
        </a:xfrm>
      </p:grpSpPr>
      <p:sp>
        <p:nvSpPr>
          <p:cNvPr id="76" name="Google Shape;76;p36"/>
          <p:cNvSpPr>
            <a:spLocks noGrp="1"/>
          </p:cNvSpPr>
          <p:nvPr>
            <p:ph type="pic" idx="2"/>
          </p:nvPr>
        </p:nvSpPr>
        <p:spPr>
          <a:xfrm>
            <a:off x="1831640" y="2671060"/>
            <a:ext cx="1798734" cy="1864402"/>
          </a:xfrm>
          <a:prstGeom prst="rect">
            <a:avLst/>
          </a:prstGeom>
          <a:solidFill>
            <a:schemeClr val="lt1"/>
          </a:solidFill>
          <a:ln>
            <a:noFill/>
          </a:ln>
        </p:spPr>
      </p:sp>
      <p:sp>
        <p:nvSpPr>
          <p:cNvPr id="77" name="Google Shape;77;p36"/>
          <p:cNvSpPr>
            <a:spLocks noGrp="1"/>
          </p:cNvSpPr>
          <p:nvPr>
            <p:ph type="pic" idx="3"/>
          </p:nvPr>
        </p:nvSpPr>
        <p:spPr>
          <a:xfrm>
            <a:off x="5196633" y="2671060"/>
            <a:ext cx="1798734" cy="1864402"/>
          </a:xfrm>
          <a:prstGeom prst="rect">
            <a:avLst/>
          </a:prstGeom>
          <a:solidFill>
            <a:schemeClr val="lt1"/>
          </a:solidFill>
          <a:ln>
            <a:noFill/>
          </a:ln>
        </p:spPr>
      </p:sp>
      <p:sp>
        <p:nvSpPr>
          <p:cNvPr id="78" name="Google Shape;78;p36"/>
          <p:cNvSpPr>
            <a:spLocks noGrp="1"/>
          </p:cNvSpPr>
          <p:nvPr>
            <p:ph type="pic" idx="4"/>
          </p:nvPr>
        </p:nvSpPr>
        <p:spPr>
          <a:xfrm>
            <a:off x="8561626" y="2671060"/>
            <a:ext cx="1798734" cy="1864402"/>
          </a:xfrm>
          <a:prstGeom prst="rect">
            <a:avLst/>
          </a:prstGeom>
          <a:solidFill>
            <a:schemeClr val="lt1"/>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79"/>
        <p:cNvGrpSpPr/>
        <p:nvPr/>
      </p:nvGrpSpPr>
      <p:grpSpPr>
        <a:xfrm>
          <a:off x="0" y="0"/>
          <a:ext cx="0" cy="0"/>
          <a:chOff x="0" y="0"/>
          <a:chExt cx="0" cy="0"/>
        </a:xfrm>
      </p:grpSpPr>
      <p:sp>
        <p:nvSpPr>
          <p:cNvPr id="80" name="Google Shape;80;p37"/>
          <p:cNvSpPr>
            <a:spLocks noGrp="1"/>
          </p:cNvSpPr>
          <p:nvPr>
            <p:ph type="pic" idx="2"/>
          </p:nvPr>
        </p:nvSpPr>
        <p:spPr>
          <a:xfrm>
            <a:off x="0" y="0"/>
            <a:ext cx="12192000" cy="6858000"/>
          </a:xfrm>
          <a:prstGeom prst="rect">
            <a:avLst/>
          </a:prstGeom>
          <a:solidFill>
            <a:schemeClr val="lt1"/>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81"/>
        <p:cNvGrpSpPr/>
        <p:nvPr/>
      </p:nvGrpSpPr>
      <p:grpSpPr>
        <a:xfrm>
          <a:off x="0" y="0"/>
          <a:ext cx="0" cy="0"/>
          <a:chOff x="0" y="0"/>
          <a:chExt cx="0" cy="0"/>
        </a:xfrm>
      </p:grpSpPr>
      <p:sp>
        <p:nvSpPr>
          <p:cNvPr id="82" name="Google Shape;82;p38"/>
          <p:cNvSpPr>
            <a:spLocks noGrp="1"/>
          </p:cNvSpPr>
          <p:nvPr>
            <p:ph type="pic" idx="2"/>
          </p:nvPr>
        </p:nvSpPr>
        <p:spPr>
          <a:xfrm>
            <a:off x="1219687" y="1135505"/>
            <a:ext cx="3852472" cy="4586990"/>
          </a:xfrm>
          <a:prstGeom prst="rect">
            <a:avLst/>
          </a:prstGeom>
          <a:solidFill>
            <a:schemeClr val="lt1"/>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83"/>
        <p:cNvGrpSpPr/>
        <p:nvPr/>
      </p:nvGrpSpPr>
      <p:grpSpPr>
        <a:xfrm>
          <a:off x="0" y="0"/>
          <a:ext cx="0" cy="0"/>
          <a:chOff x="0" y="0"/>
          <a:chExt cx="0" cy="0"/>
        </a:xfrm>
      </p:grpSpPr>
      <p:sp>
        <p:nvSpPr>
          <p:cNvPr id="84" name="Google Shape;84;p39"/>
          <p:cNvSpPr>
            <a:spLocks noGrp="1"/>
          </p:cNvSpPr>
          <p:nvPr>
            <p:ph type="pic" idx="2"/>
          </p:nvPr>
        </p:nvSpPr>
        <p:spPr>
          <a:xfrm>
            <a:off x="7009841" y="1135726"/>
            <a:ext cx="3828300" cy="2400300"/>
          </a:xfrm>
          <a:prstGeom prst="rect">
            <a:avLst/>
          </a:prstGeom>
          <a:solidFill>
            <a:schemeClr val="lt1"/>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6_Title Slide">
  <p:cSld name="16_Title Slide">
    <p:spTree>
      <p:nvGrpSpPr>
        <p:cNvPr id="1" name="Shape 85"/>
        <p:cNvGrpSpPr/>
        <p:nvPr/>
      </p:nvGrpSpPr>
      <p:grpSpPr>
        <a:xfrm>
          <a:off x="0" y="0"/>
          <a:ext cx="0" cy="0"/>
          <a:chOff x="0" y="0"/>
          <a:chExt cx="0" cy="0"/>
        </a:xfrm>
      </p:grpSpPr>
      <p:sp>
        <p:nvSpPr>
          <p:cNvPr id="86" name="Google Shape;86;p40"/>
          <p:cNvSpPr>
            <a:spLocks noGrp="1"/>
          </p:cNvSpPr>
          <p:nvPr>
            <p:ph type="pic" idx="2"/>
          </p:nvPr>
        </p:nvSpPr>
        <p:spPr>
          <a:xfrm>
            <a:off x="6565114" y="1291582"/>
            <a:ext cx="2044865" cy="4275623"/>
          </a:xfrm>
          <a:prstGeom prst="rect">
            <a:avLst/>
          </a:prstGeom>
          <a:solidFill>
            <a:schemeClr val="lt1"/>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7_Title Slide">
  <p:cSld name="17_Title Slide">
    <p:spTree>
      <p:nvGrpSpPr>
        <p:cNvPr id="1" name="Shape 87"/>
        <p:cNvGrpSpPr/>
        <p:nvPr/>
      </p:nvGrpSpPr>
      <p:grpSpPr>
        <a:xfrm>
          <a:off x="0" y="0"/>
          <a:ext cx="0" cy="0"/>
          <a:chOff x="0" y="0"/>
          <a:chExt cx="0" cy="0"/>
        </a:xfrm>
      </p:grpSpPr>
      <p:sp>
        <p:nvSpPr>
          <p:cNvPr id="88" name="Google Shape;88;p41"/>
          <p:cNvSpPr>
            <a:spLocks noGrp="1"/>
          </p:cNvSpPr>
          <p:nvPr>
            <p:ph type="pic" idx="2"/>
          </p:nvPr>
        </p:nvSpPr>
        <p:spPr>
          <a:xfrm>
            <a:off x="941301" y="1878332"/>
            <a:ext cx="4279276" cy="3639482"/>
          </a:xfrm>
          <a:prstGeom prst="rect">
            <a:avLst/>
          </a:prstGeom>
          <a:solidFill>
            <a:schemeClr val="lt1"/>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8_Title Slide">
  <p:cSld name="18_Title Slide">
    <p:spTree>
      <p:nvGrpSpPr>
        <p:cNvPr id="1" name="Shape 89"/>
        <p:cNvGrpSpPr/>
        <p:nvPr/>
      </p:nvGrpSpPr>
      <p:grpSpPr>
        <a:xfrm>
          <a:off x="0" y="0"/>
          <a:ext cx="0" cy="0"/>
          <a:chOff x="0" y="0"/>
          <a:chExt cx="0" cy="0"/>
        </a:xfrm>
      </p:grpSpPr>
      <p:sp>
        <p:nvSpPr>
          <p:cNvPr id="90" name="Google Shape;90;p42"/>
          <p:cNvSpPr>
            <a:spLocks noGrp="1"/>
          </p:cNvSpPr>
          <p:nvPr>
            <p:ph type="pic" idx="2"/>
          </p:nvPr>
        </p:nvSpPr>
        <p:spPr>
          <a:xfrm>
            <a:off x="7119841" y="1135505"/>
            <a:ext cx="3852472" cy="4586990"/>
          </a:xfrm>
          <a:prstGeom prst="rect">
            <a:avLst/>
          </a:prstGeom>
          <a:solidFill>
            <a:schemeClr val="lt1"/>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91"/>
        <p:cNvGrpSpPr/>
        <p:nvPr/>
      </p:nvGrpSpPr>
      <p:grpSpPr>
        <a:xfrm>
          <a:off x="0" y="0"/>
          <a:ext cx="0" cy="0"/>
          <a:chOff x="0" y="0"/>
          <a:chExt cx="0" cy="0"/>
        </a:xfrm>
      </p:grpSpPr>
      <p:sp>
        <p:nvSpPr>
          <p:cNvPr id="92" name="Google Shape;92;g3584ba2929b_1_394"/>
          <p:cNvSpPr>
            <a:spLocks noGrp="1"/>
          </p:cNvSpPr>
          <p:nvPr>
            <p:ph type="pic" idx="2"/>
          </p:nvPr>
        </p:nvSpPr>
        <p:spPr>
          <a:xfrm>
            <a:off x="755133" y="2092400"/>
            <a:ext cx="1955100" cy="2093700"/>
          </a:xfrm>
          <a:prstGeom prst="roundRect">
            <a:avLst>
              <a:gd name="adj" fmla="val 6320"/>
            </a:avLst>
          </a:prstGeom>
          <a:noFill/>
          <a:ln>
            <a:noFill/>
          </a:ln>
        </p:spPr>
      </p:sp>
      <p:sp>
        <p:nvSpPr>
          <p:cNvPr id="93" name="Google Shape;93;g3584ba2929b_1_394"/>
          <p:cNvSpPr>
            <a:spLocks noGrp="1"/>
          </p:cNvSpPr>
          <p:nvPr>
            <p:ph type="pic" idx="3"/>
          </p:nvPr>
        </p:nvSpPr>
        <p:spPr>
          <a:xfrm>
            <a:off x="3451033" y="2092400"/>
            <a:ext cx="1955100" cy="2093700"/>
          </a:xfrm>
          <a:prstGeom prst="roundRect">
            <a:avLst>
              <a:gd name="adj" fmla="val 6320"/>
            </a:avLst>
          </a:prstGeom>
          <a:noFill/>
          <a:ln>
            <a:noFill/>
          </a:ln>
        </p:spPr>
      </p:sp>
      <p:sp>
        <p:nvSpPr>
          <p:cNvPr id="94" name="Google Shape;94;g3584ba2929b_1_394"/>
          <p:cNvSpPr>
            <a:spLocks noGrp="1"/>
          </p:cNvSpPr>
          <p:nvPr>
            <p:ph type="pic" idx="4"/>
          </p:nvPr>
        </p:nvSpPr>
        <p:spPr>
          <a:xfrm>
            <a:off x="6150817" y="2092400"/>
            <a:ext cx="1955100" cy="2093700"/>
          </a:xfrm>
          <a:prstGeom prst="roundRect">
            <a:avLst>
              <a:gd name="adj" fmla="val 6320"/>
            </a:avLst>
          </a:prstGeom>
          <a:noFill/>
          <a:ln>
            <a:noFill/>
          </a:ln>
        </p:spPr>
      </p:sp>
      <p:sp>
        <p:nvSpPr>
          <p:cNvPr id="95" name="Google Shape;95;g3584ba2929b_1_394"/>
          <p:cNvSpPr>
            <a:spLocks noGrp="1"/>
          </p:cNvSpPr>
          <p:nvPr>
            <p:ph type="pic" idx="5"/>
          </p:nvPr>
        </p:nvSpPr>
        <p:spPr>
          <a:xfrm>
            <a:off x="8850600" y="2092400"/>
            <a:ext cx="1955100" cy="2093700"/>
          </a:xfrm>
          <a:prstGeom prst="roundRect">
            <a:avLst>
              <a:gd name="adj" fmla="val 6320"/>
            </a:avLst>
          </a:prstGeom>
          <a:noFill/>
          <a:ln>
            <a:noFill/>
          </a:ln>
        </p:spPr>
      </p:sp>
      <p:cxnSp>
        <p:nvCxnSpPr>
          <p:cNvPr id="96" name="Google Shape;96;g3584ba2929b_1_394"/>
          <p:cNvCxnSpPr/>
          <p:nvPr/>
        </p:nvCxnSpPr>
        <p:spPr>
          <a:xfrm rot="10800000">
            <a:off x="747367" y="372533"/>
            <a:ext cx="199200" cy="0"/>
          </a:xfrm>
          <a:prstGeom prst="straightConnector1">
            <a:avLst/>
          </a:prstGeom>
          <a:noFill/>
          <a:ln w="9525" cap="flat" cmpd="sng">
            <a:solidFill>
              <a:schemeClr val="lt2"/>
            </a:solidFill>
            <a:prstDash val="solid"/>
            <a:round/>
            <a:headEnd type="none" w="sm" len="sm"/>
            <a:tailEnd type="none" w="sm" len="sm"/>
          </a:ln>
        </p:spPr>
      </p:cxnSp>
      <p:sp>
        <p:nvSpPr>
          <p:cNvPr id="97" name="Google Shape;97;g3584ba2929b_1_394"/>
          <p:cNvSpPr txBox="1">
            <a:spLocks noGrp="1"/>
          </p:cNvSpPr>
          <p:nvPr>
            <p:ph type="title"/>
          </p:nvPr>
        </p:nvSpPr>
        <p:spPr>
          <a:xfrm>
            <a:off x="601133" y="795733"/>
            <a:ext cx="9023700" cy="2438400"/>
          </a:xfrm>
          <a:prstGeom prst="rect">
            <a:avLst/>
          </a:prstGeom>
          <a:noFill/>
          <a:ln>
            <a:noFill/>
          </a:ln>
        </p:spPr>
        <p:txBody>
          <a:bodyPr spcFirstLastPara="1" wrap="square" lIns="121900" tIns="121900" rIns="121900" bIns="121900" anchor="ctr" anchorCtr="0">
            <a:noAutofit/>
          </a:bodyPr>
          <a:lstStyle>
            <a:lvl1pPr marR="0" lvl="0" algn="l" rtl="0">
              <a:lnSpc>
                <a:spcPct val="80000"/>
              </a:lnSpc>
              <a:spcBef>
                <a:spcPts val="0"/>
              </a:spcBef>
              <a:spcAft>
                <a:spcPts val="0"/>
              </a:spcAft>
              <a:buClr>
                <a:schemeClr val="lt1"/>
              </a:buClr>
              <a:buSzPts val="5600"/>
              <a:buFont typeface="Inter"/>
              <a:buNone/>
              <a:defRPr sz="1900" b="0" i="0" u="none" strike="noStrike" cap="none">
                <a:solidFill>
                  <a:schemeClr val="lt1"/>
                </a:solidFill>
                <a:latin typeface="Arial"/>
                <a:ea typeface="Arial"/>
                <a:cs typeface="Arial"/>
                <a:sym typeface="Arial"/>
              </a:defRPr>
            </a:lvl1pPr>
            <a:lvl2pPr marR="0" lvl="1" algn="l" rtl="0">
              <a:lnSpc>
                <a:spcPct val="80000"/>
              </a:lnSpc>
              <a:spcBef>
                <a:spcPts val="0"/>
              </a:spcBef>
              <a:spcAft>
                <a:spcPts val="0"/>
              </a:spcAft>
              <a:buClr>
                <a:schemeClr val="lt1"/>
              </a:buClr>
              <a:buSzPts val="6400"/>
              <a:buFont typeface="Arial"/>
              <a:buNone/>
              <a:defRPr sz="6400" b="0" i="0" u="none" strike="noStrike" cap="none">
                <a:solidFill>
                  <a:schemeClr val="lt1"/>
                </a:solidFill>
                <a:latin typeface="Arial"/>
                <a:ea typeface="Arial"/>
                <a:cs typeface="Arial"/>
                <a:sym typeface="Arial"/>
              </a:defRPr>
            </a:lvl2pPr>
            <a:lvl3pPr marR="0" lvl="2" algn="l" rtl="0">
              <a:lnSpc>
                <a:spcPct val="80000"/>
              </a:lnSpc>
              <a:spcBef>
                <a:spcPts val="0"/>
              </a:spcBef>
              <a:spcAft>
                <a:spcPts val="0"/>
              </a:spcAft>
              <a:buClr>
                <a:schemeClr val="lt1"/>
              </a:buClr>
              <a:buSzPts val="6400"/>
              <a:buFont typeface="Arial"/>
              <a:buNone/>
              <a:defRPr sz="6400" b="0" i="0" u="none" strike="noStrike" cap="none">
                <a:solidFill>
                  <a:schemeClr val="lt1"/>
                </a:solidFill>
                <a:latin typeface="Arial"/>
                <a:ea typeface="Arial"/>
                <a:cs typeface="Arial"/>
                <a:sym typeface="Arial"/>
              </a:defRPr>
            </a:lvl3pPr>
            <a:lvl4pPr marR="0" lvl="3" algn="l" rtl="0">
              <a:lnSpc>
                <a:spcPct val="80000"/>
              </a:lnSpc>
              <a:spcBef>
                <a:spcPts val="0"/>
              </a:spcBef>
              <a:spcAft>
                <a:spcPts val="0"/>
              </a:spcAft>
              <a:buClr>
                <a:schemeClr val="lt1"/>
              </a:buClr>
              <a:buSzPts val="6400"/>
              <a:buFont typeface="Arial"/>
              <a:buNone/>
              <a:defRPr sz="6400" b="0" i="0" u="none" strike="noStrike" cap="none">
                <a:solidFill>
                  <a:schemeClr val="lt1"/>
                </a:solidFill>
                <a:latin typeface="Arial"/>
                <a:ea typeface="Arial"/>
                <a:cs typeface="Arial"/>
                <a:sym typeface="Arial"/>
              </a:defRPr>
            </a:lvl4pPr>
            <a:lvl5pPr marR="0" lvl="4" algn="l" rtl="0">
              <a:lnSpc>
                <a:spcPct val="80000"/>
              </a:lnSpc>
              <a:spcBef>
                <a:spcPts val="0"/>
              </a:spcBef>
              <a:spcAft>
                <a:spcPts val="0"/>
              </a:spcAft>
              <a:buClr>
                <a:schemeClr val="lt1"/>
              </a:buClr>
              <a:buSzPts val="6400"/>
              <a:buFont typeface="Arial"/>
              <a:buNone/>
              <a:defRPr sz="6400" b="0" i="0" u="none" strike="noStrike" cap="none">
                <a:solidFill>
                  <a:schemeClr val="lt1"/>
                </a:solidFill>
                <a:latin typeface="Arial"/>
                <a:ea typeface="Arial"/>
                <a:cs typeface="Arial"/>
                <a:sym typeface="Arial"/>
              </a:defRPr>
            </a:lvl5pPr>
            <a:lvl6pPr marR="0" lvl="5" algn="l" rtl="0">
              <a:lnSpc>
                <a:spcPct val="80000"/>
              </a:lnSpc>
              <a:spcBef>
                <a:spcPts val="0"/>
              </a:spcBef>
              <a:spcAft>
                <a:spcPts val="0"/>
              </a:spcAft>
              <a:buClr>
                <a:schemeClr val="lt1"/>
              </a:buClr>
              <a:buSzPts val="6400"/>
              <a:buFont typeface="Arial"/>
              <a:buNone/>
              <a:defRPr sz="6400" b="0" i="0" u="none" strike="noStrike" cap="none">
                <a:solidFill>
                  <a:schemeClr val="lt1"/>
                </a:solidFill>
                <a:latin typeface="Arial"/>
                <a:ea typeface="Arial"/>
                <a:cs typeface="Arial"/>
                <a:sym typeface="Arial"/>
              </a:defRPr>
            </a:lvl6pPr>
            <a:lvl7pPr marR="0" lvl="6" algn="l" rtl="0">
              <a:lnSpc>
                <a:spcPct val="80000"/>
              </a:lnSpc>
              <a:spcBef>
                <a:spcPts val="0"/>
              </a:spcBef>
              <a:spcAft>
                <a:spcPts val="0"/>
              </a:spcAft>
              <a:buClr>
                <a:schemeClr val="lt1"/>
              </a:buClr>
              <a:buSzPts val="6400"/>
              <a:buFont typeface="Arial"/>
              <a:buNone/>
              <a:defRPr sz="6400" b="0" i="0" u="none" strike="noStrike" cap="none">
                <a:solidFill>
                  <a:schemeClr val="lt1"/>
                </a:solidFill>
                <a:latin typeface="Arial"/>
                <a:ea typeface="Arial"/>
                <a:cs typeface="Arial"/>
                <a:sym typeface="Arial"/>
              </a:defRPr>
            </a:lvl7pPr>
            <a:lvl8pPr marR="0" lvl="7" algn="l" rtl="0">
              <a:lnSpc>
                <a:spcPct val="80000"/>
              </a:lnSpc>
              <a:spcBef>
                <a:spcPts val="0"/>
              </a:spcBef>
              <a:spcAft>
                <a:spcPts val="0"/>
              </a:spcAft>
              <a:buClr>
                <a:schemeClr val="lt1"/>
              </a:buClr>
              <a:buSzPts val="6400"/>
              <a:buFont typeface="Arial"/>
              <a:buNone/>
              <a:defRPr sz="6400" b="0" i="0" u="none" strike="noStrike" cap="none">
                <a:solidFill>
                  <a:schemeClr val="lt1"/>
                </a:solidFill>
                <a:latin typeface="Arial"/>
                <a:ea typeface="Arial"/>
                <a:cs typeface="Arial"/>
                <a:sym typeface="Arial"/>
              </a:defRPr>
            </a:lvl8pPr>
            <a:lvl9pPr marR="0" lvl="8" algn="l" rtl="0">
              <a:lnSpc>
                <a:spcPct val="80000"/>
              </a:lnSpc>
              <a:spcBef>
                <a:spcPts val="0"/>
              </a:spcBef>
              <a:spcAft>
                <a:spcPts val="0"/>
              </a:spcAft>
              <a:buClr>
                <a:schemeClr val="lt1"/>
              </a:buClr>
              <a:buSzPts val="6400"/>
              <a:buFont typeface="Arial"/>
              <a:buNone/>
              <a:defRPr sz="6400" b="0" i="0" u="none" strike="noStrike" cap="none">
                <a:solidFill>
                  <a:schemeClr val="lt1"/>
                </a:solidFill>
                <a:latin typeface="Arial"/>
                <a:ea typeface="Arial"/>
                <a:cs typeface="Arial"/>
                <a:sym typeface="Arial"/>
              </a:defRPr>
            </a:lvl9pPr>
          </a:lstStyle>
          <a:p>
            <a:endParaRPr/>
          </a:p>
        </p:txBody>
      </p:sp>
      <p:sp>
        <p:nvSpPr>
          <p:cNvPr id="98" name="Google Shape;98;g3584ba2929b_1_394"/>
          <p:cNvSpPr txBox="1">
            <a:spLocks noGrp="1"/>
          </p:cNvSpPr>
          <p:nvPr>
            <p:ph type="subTitle" idx="1"/>
          </p:nvPr>
        </p:nvSpPr>
        <p:spPr>
          <a:xfrm>
            <a:off x="755133" y="4254633"/>
            <a:ext cx="1955100" cy="1029600"/>
          </a:xfrm>
          <a:prstGeom prst="rect">
            <a:avLst/>
          </a:prstGeom>
          <a:noFill/>
          <a:ln>
            <a:noFill/>
          </a:ln>
        </p:spPr>
        <p:txBody>
          <a:bodyPr spcFirstLastPara="1" wrap="square" lIns="121900" tIns="121900" rIns="121900" bIns="121900" anchor="ctr" anchorCtr="0">
            <a:noAutofit/>
          </a:bodyPr>
          <a:lstStyle>
            <a:lvl1pPr marR="0" lvl="0"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9pPr>
          </a:lstStyle>
          <a:p>
            <a:endParaRPr/>
          </a:p>
        </p:txBody>
      </p:sp>
      <p:sp>
        <p:nvSpPr>
          <p:cNvPr id="99" name="Google Shape;99;g3584ba2929b_1_394"/>
          <p:cNvSpPr txBox="1">
            <a:spLocks noGrp="1"/>
          </p:cNvSpPr>
          <p:nvPr>
            <p:ph type="subTitle" idx="6"/>
          </p:nvPr>
        </p:nvSpPr>
        <p:spPr>
          <a:xfrm>
            <a:off x="3451033" y="4254633"/>
            <a:ext cx="1955100" cy="1029600"/>
          </a:xfrm>
          <a:prstGeom prst="rect">
            <a:avLst/>
          </a:prstGeom>
          <a:noFill/>
          <a:ln>
            <a:noFill/>
          </a:ln>
        </p:spPr>
        <p:txBody>
          <a:bodyPr spcFirstLastPara="1" wrap="square" lIns="121900" tIns="121900" rIns="121900" bIns="121900" anchor="ctr" anchorCtr="0">
            <a:noAutofit/>
          </a:bodyPr>
          <a:lstStyle>
            <a:lvl1pPr marR="0" lvl="0"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9pPr>
          </a:lstStyle>
          <a:p>
            <a:endParaRPr/>
          </a:p>
        </p:txBody>
      </p:sp>
      <p:sp>
        <p:nvSpPr>
          <p:cNvPr id="100" name="Google Shape;100;g3584ba2929b_1_394"/>
          <p:cNvSpPr txBox="1">
            <a:spLocks noGrp="1"/>
          </p:cNvSpPr>
          <p:nvPr>
            <p:ph type="subTitle" idx="7"/>
          </p:nvPr>
        </p:nvSpPr>
        <p:spPr>
          <a:xfrm>
            <a:off x="6150817" y="4254633"/>
            <a:ext cx="1955100" cy="1029600"/>
          </a:xfrm>
          <a:prstGeom prst="rect">
            <a:avLst/>
          </a:prstGeom>
          <a:noFill/>
          <a:ln>
            <a:noFill/>
          </a:ln>
        </p:spPr>
        <p:txBody>
          <a:bodyPr spcFirstLastPara="1" wrap="square" lIns="121900" tIns="121900" rIns="121900" bIns="121900" anchor="ctr" anchorCtr="0">
            <a:noAutofit/>
          </a:bodyPr>
          <a:lstStyle>
            <a:lvl1pPr marR="0" lvl="0"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9pPr>
          </a:lstStyle>
          <a:p>
            <a:endParaRPr/>
          </a:p>
        </p:txBody>
      </p:sp>
      <p:sp>
        <p:nvSpPr>
          <p:cNvPr id="101" name="Google Shape;101;g3584ba2929b_1_394"/>
          <p:cNvSpPr txBox="1">
            <a:spLocks noGrp="1"/>
          </p:cNvSpPr>
          <p:nvPr>
            <p:ph type="subTitle" idx="8"/>
          </p:nvPr>
        </p:nvSpPr>
        <p:spPr>
          <a:xfrm>
            <a:off x="8850600" y="4254633"/>
            <a:ext cx="1955100" cy="1029600"/>
          </a:xfrm>
          <a:prstGeom prst="rect">
            <a:avLst/>
          </a:prstGeom>
          <a:noFill/>
          <a:ln>
            <a:noFill/>
          </a:ln>
        </p:spPr>
        <p:txBody>
          <a:bodyPr spcFirstLastPara="1" wrap="square" lIns="121900" tIns="121900" rIns="121900" bIns="121900" anchor="ctr" anchorCtr="0">
            <a:noAutofit/>
          </a:bodyPr>
          <a:lstStyle>
            <a:lvl1pPr marR="0" lvl="0"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100"/>
              <a:buFont typeface="Inter SemiBold"/>
              <a:buNone/>
              <a:defRPr sz="2100" b="0" i="0" u="none" strike="noStrike" cap="none">
                <a:solidFill>
                  <a:schemeClr val="lt1"/>
                </a:solidFill>
                <a:latin typeface="Arial"/>
                <a:ea typeface="Arial"/>
                <a:cs typeface="Arial"/>
                <a:sym typeface="Arial"/>
              </a:defRPr>
            </a:lvl9pPr>
          </a:lstStyle>
          <a:p>
            <a:endParaRPr/>
          </a:p>
        </p:txBody>
      </p:sp>
      <p:sp>
        <p:nvSpPr>
          <p:cNvPr id="102" name="Google Shape;102;g3584ba2929b_1_394"/>
          <p:cNvSpPr txBox="1">
            <a:spLocks noGrp="1"/>
          </p:cNvSpPr>
          <p:nvPr>
            <p:ph type="sldNum" idx="12"/>
          </p:nvPr>
        </p:nvSpPr>
        <p:spPr>
          <a:xfrm>
            <a:off x="561162" y="270933"/>
            <a:ext cx="571500" cy="5247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1pPr>
            <a:lvl2pPr marL="0" marR="0" lvl="1" indent="0" algn="ctr" rtl="0">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2pPr>
            <a:lvl3pPr marL="0" marR="0" lvl="2" indent="0" algn="ctr" rtl="0">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3pPr>
            <a:lvl4pPr marL="0" marR="0" lvl="3" indent="0" algn="ctr" rtl="0">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4pPr>
            <a:lvl5pPr marL="0" marR="0" lvl="4" indent="0" algn="ctr" rtl="0">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5pPr>
            <a:lvl6pPr marL="0" marR="0" lvl="5" indent="0" algn="ctr" rtl="0">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6pPr>
            <a:lvl7pPr marL="0" marR="0" lvl="6" indent="0" algn="ctr" rtl="0">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7pPr>
            <a:lvl8pPr marL="0" marR="0" lvl="7" indent="0" algn="ctr" rtl="0">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8pPr>
            <a:lvl9pPr marL="0" marR="0" lvl="8" indent="0" algn="ctr" rtl="0">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pic>
        <p:nvPicPr>
          <p:cNvPr id="103" name="Google Shape;103;g3584ba2929b_1_394"/>
          <p:cNvPicPr preferRelativeResize="0"/>
          <p:nvPr/>
        </p:nvPicPr>
        <p:blipFill rotWithShape="1">
          <a:blip r:embed="rId2">
            <a:alphaModFix/>
          </a:blip>
          <a:srcRect l="24052" t="24084" r="22281" b="22009"/>
          <a:stretch/>
        </p:blipFill>
        <p:spPr>
          <a:xfrm>
            <a:off x="11101733" y="72067"/>
            <a:ext cx="1024001" cy="102862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0"/>
        <p:cNvGrpSpPr/>
        <p:nvPr/>
      </p:nvGrpSpPr>
      <p:grpSpPr>
        <a:xfrm>
          <a:off x="0" y="0"/>
          <a:ext cx="0" cy="0"/>
          <a:chOff x="0" y="0"/>
          <a:chExt cx="0" cy="0"/>
        </a:xfrm>
      </p:grpSpPr>
      <p:sp>
        <p:nvSpPr>
          <p:cNvPr id="11" name="Google Shape;11;p59"/>
          <p:cNvSpPr>
            <a:spLocks noGrp="1"/>
          </p:cNvSpPr>
          <p:nvPr>
            <p:ph type="pic" idx="2"/>
          </p:nvPr>
        </p:nvSpPr>
        <p:spPr>
          <a:xfrm>
            <a:off x="3841350" y="5343375"/>
            <a:ext cx="4509300" cy="1360738"/>
          </a:xfrm>
          <a:prstGeom prst="rect">
            <a:avLst/>
          </a:prstGeom>
          <a:noFill/>
          <a:ln>
            <a:noFill/>
          </a:ln>
        </p:spPr>
      </p:sp>
      <p:sp>
        <p:nvSpPr>
          <p:cNvPr id="12" name="Google Shape;12;p59"/>
          <p:cNvSpPr>
            <a:spLocks noGrp="1"/>
          </p:cNvSpPr>
          <p:nvPr>
            <p:ph type="pic" idx="3"/>
          </p:nvPr>
        </p:nvSpPr>
        <p:spPr>
          <a:xfrm>
            <a:off x="2447925" y="5343375"/>
            <a:ext cx="1393425" cy="1360738"/>
          </a:xfrm>
          <a:prstGeom prst="rect">
            <a:avLst/>
          </a:prstGeom>
          <a:noFill/>
          <a:ln>
            <a:noFill/>
          </a:ln>
        </p:spPr>
      </p:sp>
      <p:sp>
        <p:nvSpPr>
          <p:cNvPr id="13" name="Google Shape;13;p59"/>
          <p:cNvSpPr>
            <a:spLocks noGrp="1"/>
          </p:cNvSpPr>
          <p:nvPr>
            <p:ph type="pic" idx="4"/>
          </p:nvPr>
        </p:nvSpPr>
        <p:spPr>
          <a:xfrm>
            <a:off x="793350" y="1114418"/>
            <a:ext cx="1485900" cy="1485900"/>
          </a:xfrm>
          <a:prstGeom prst="rect">
            <a:avLst/>
          </a:prstGeom>
          <a:noFill/>
          <a:ln>
            <a:noFill/>
          </a:ln>
        </p:spPr>
      </p:sp>
      <p:sp>
        <p:nvSpPr>
          <p:cNvPr id="14" name="Google Shape;14;p59"/>
          <p:cNvSpPr>
            <a:spLocks noGrp="1"/>
          </p:cNvSpPr>
          <p:nvPr>
            <p:ph type="pic" idx="5"/>
          </p:nvPr>
        </p:nvSpPr>
        <p:spPr>
          <a:xfrm>
            <a:off x="9912749" y="1114418"/>
            <a:ext cx="1485900" cy="1485900"/>
          </a:xfrm>
          <a:prstGeom prst="rect">
            <a:avLst/>
          </a:prstGeom>
          <a:noFill/>
          <a:ln>
            <a:noFill/>
          </a:ln>
        </p:spPr>
      </p:sp>
      <p:sp>
        <p:nvSpPr>
          <p:cNvPr id="15" name="Google Shape;15;p59"/>
          <p:cNvSpPr>
            <a:spLocks noGrp="1"/>
          </p:cNvSpPr>
          <p:nvPr>
            <p:ph type="pic" idx="6"/>
          </p:nvPr>
        </p:nvSpPr>
        <p:spPr>
          <a:xfrm>
            <a:off x="8350650" y="5343375"/>
            <a:ext cx="1393425" cy="1360738"/>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08"/>
        <p:cNvGrpSpPr/>
        <p:nvPr/>
      </p:nvGrpSpPr>
      <p:grpSpPr>
        <a:xfrm>
          <a:off x="0" y="0"/>
          <a:ext cx="0" cy="0"/>
          <a:chOff x="0" y="0"/>
          <a:chExt cx="0" cy="0"/>
        </a:xfrm>
      </p:grpSpPr>
      <p:sp>
        <p:nvSpPr>
          <p:cNvPr id="109" name="Google Shape;109;g35b458c65f2_1_63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0" name="Google Shape;110;g35b458c65f2_1_638"/>
          <p:cNvSpPr txBox="1">
            <a:spLocks noGrp="1"/>
          </p:cNvSpPr>
          <p:nvPr>
            <p:ph type="body" idx="1"/>
          </p:nvPr>
        </p:nvSpPr>
        <p:spPr>
          <a:xfrm>
            <a:off x="644233" y="3223333"/>
            <a:ext cx="3273900" cy="31647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111" name="Google Shape;111;g35b458c65f2_1_638"/>
          <p:cNvSpPr txBox="1">
            <a:spLocks noGrp="1"/>
          </p:cNvSpPr>
          <p:nvPr>
            <p:ph type="body" idx="2"/>
          </p:nvPr>
        </p:nvSpPr>
        <p:spPr>
          <a:xfrm>
            <a:off x="4463633" y="3223333"/>
            <a:ext cx="3273900" cy="31647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112" name="Google Shape;112;g35b458c65f2_1_638"/>
          <p:cNvSpPr txBox="1">
            <a:spLocks noGrp="1"/>
          </p:cNvSpPr>
          <p:nvPr>
            <p:ph type="body" idx="3"/>
          </p:nvPr>
        </p:nvSpPr>
        <p:spPr>
          <a:xfrm>
            <a:off x="8283033" y="3223333"/>
            <a:ext cx="3273900" cy="31647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113" name="Google Shape;113;g35b458c65f2_1_638"/>
          <p:cNvSpPr txBox="1">
            <a:spLocks noGrp="1"/>
          </p:cNvSpPr>
          <p:nvPr>
            <p:ph type="title"/>
          </p:nvPr>
        </p:nvSpPr>
        <p:spPr>
          <a:xfrm>
            <a:off x="644233" y="600033"/>
            <a:ext cx="10912800" cy="10107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14" name="Google Shape;114;g35b458c65f2_1_638"/>
          <p:cNvSpPr txBox="1">
            <a:spLocks noGrp="1"/>
          </p:cNvSpPr>
          <p:nvPr>
            <p:ph type="subTitle" idx="4"/>
          </p:nvPr>
        </p:nvSpPr>
        <p:spPr>
          <a:xfrm>
            <a:off x="644233" y="1781533"/>
            <a:ext cx="3273900" cy="1038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115" name="Google Shape;115;g35b458c65f2_1_638"/>
          <p:cNvSpPr txBox="1">
            <a:spLocks noGrp="1"/>
          </p:cNvSpPr>
          <p:nvPr>
            <p:ph type="subTitle" idx="5"/>
          </p:nvPr>
        </p:nvSpPr>
        <p:spPr>
          <a:xfrm>
            <a:off x="4463633" y="1781533"/>
            <a:ext cx="3273900" cy="1038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116" name="Google Shape;116;g35b458c65f2_1_638"/>
          <p:cNvSpPr txBox="1">
            <a:spLocks noGrp="1"/>
          </p:cNvSpPr>
          <p:nvPr>
            <p:ph type="subTitle" idx="6"/>
          </p:nvPr>
        </p:nvSpPr>
        <p:spPr>
          <a:xfrm>
            <a:off x="8283033" y="1781533"/>
            <a:ext cx="3273900" cy="1038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dk1"/>
        </a:solidFill>
        <a:effectLst/>
      </p:bgPr>
    </p:bg>
    <p:spTree>
      <p:nvGrpSpPr>
        <p:cNvPr id="1" name="Shape 117"/>
        <p:cNvGrpSpPr/>
        <p:nvPr/>
      </p:nvGrpSpPr>
      <p:grpSpPr>
        <a:xfrm>
          <a:off x="0" y="0"/>
          <a:ext cx="0" cy="0"/>
          <a:chOff x="0" y="0"/>
          <a:chExt cx="0" cy="0"/>
        </a:xfrm>
      </p:grpSpPr>
      <p:sp>
        <p:nvSpPr>
          <p:cNvPr id="118" name="Google Shape;118;g35b458c65f2_1_390"/>
          <p:cNvSpPr txBox="1">
            <a:spLocks noGrp="1"/>
          </p:cNvSpPr>
          <p:nvPr>
            <p:ph type="title"/>
          </p:nvPr>
        </p:nvSpPr>
        <p:spPr>
          <a:xfrm>
            <a:off x="561167" y="1869333"/>
            <a:ext cx="5766300" cy="32436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Clr>
                <a:schemeClr val="lt1"/>
              </a:buClr>
              <a:buSzPts val="8000"/>
              <a:buFont typeface="Inter"/>
              <a:buNone/>
              <a:defRPr sz="8000" b="0">
                <a:solidFill>
                  <a:schemeClr val="lt1"/>
                </a:solidFill>
              </a:defRPr>
            </a:lvl1pPr>
            <a:lvl2pPr lvl="1" algn="l">
              <a:lnSpc>
                <a:spcPct val="80000"/>
              </a:lnSpc>
              <a:spcBef>
                <a:spcPts val="0"/>
              </a:spcBef>
              <a:spcAft>
                <a:spcPts val="0"/>
              </a:spcAft>
              <a:buClr>
                <a:schemeClr val="lt1"/>
              </a:buClr>
              <a:buSzPts val="8000"/>
              <a:buFont typeface="Inter"/>
              <a:buNone/>
              <a:defRPr sz="8000" b="1">
                <a:solidFill>
                  <a:schemeClr val="lt1"/>
                </a:solidFill>
              </a:defRPr>
            </a:lvl2pPr>
            <a:lvl3pPr lvl="2" algn="l">
              <a:lnSpc>
                <a:spcPct val="80000"/>
              </a:lnSpc>
              <a:spcBef>
                <a:spcPts val="0"/>
              </a:spcBef>
              <a:spcAft>
                <a:spcPts val="0"/>
              </a:spcAft>
              <a:buClr>
                <a:schemeClr val="lt1"/>
              </a:buClr>
              <a:buSzPts val="8000"/>
              <a:buFont typeface="Inter"/>
              <a:buNone/>
              <a:defRPr sz="8000" b="1">
                <a:solidFill>
                  <a:schemeClr val="lt1"/>
                </a:solidFill>
              </a:defRPr>
            </a:lvl3pPr>
            <a:lvl4pPr lvl="3" algn="l">
              <a:lnSpc>
                <a:spcPct val="80000"/>
              </a:lnSpc>
              <a:spcBef>
                <a:spcPts val="0"/>
              </a:spcBef>
              <a:spcAft>
                <a:spcPts val="0"/>
              </a:spcAft>
              <a:buClr>
                <a:schemeClr val="lt1"/>
              </a:buClr>
              <a:buSzPts val="8000"/>
              <a:buFont typeface="Inter"/>
              <a:buNone/>
              <a:defRPr sz="8000" b="1">
                <a:solidFill>
                  <a:schemeClr val="lt1"/>
                </a:solidFill>
              </a:defRPr>
            </a:lvl4pPr>
            <a:lvl5pPr lvl="4" algn="l">
              <a:lnSpc>
                <a:spcPct val="80000"/>
              </a:lnSpc>
              <a:spcBef>
                <a:spcPts val="0"/>
              </a:spcBef>
              <a:spcAft>
                <a:spcPts val="0"/>
              </a:spcAft>
              <a:buClr>
                <a:schemeClr val="lt1"/>
              </a:buClr>
              <a:buSzPts val="8000"/>
              <a:buFont typeface="Inter"/>
              <a:buNone/>
              <a:defRPr sz="8000" b="1">
                <a:solidFill>
                  <a:schemeClr val="lt1"/>
                </a:solidFill>
              </a:defRPr>
            </a:lvl5pPr>
            <a:lvl6pPr lvl="5" algn="l">
              <a:lnSpc>
                <a:spcPct val="80000"/>
              </a:lnSpc>
              <a:spcBef>
                <a:spcPts val="0"/>
              </a:spcBef>
              <a:spcAft>
                <a:spcPts val="0"/>
              </a:spcAft>
              <a:buClr>
                <a:schemeClr val="lt1"/>
              </a:buClr>
              <a:buSzPts val="8000"/>
              <a:buFont typeface="Inter"/>
              <a:buNone/>
              <a:defRPr sz="8000" b="1">
                <a:solidFill>
                  <a:schemeClr val="lt1"/>
                </a:solidFill>
              </a:defRPr>
            </a:lvl6pPr>
            <a:lvl7pPr lvl="6" algn="l">
              <a:lnSpc>
                <a:spcPct val="80000"/>
              </a:lnSpc>
              <a:spcBef>
                <a:spcPts val="0"/>
              </a:spcBef>
              <a:spcAft>
                <a:spcPts val="0"/>
              </a:spcAft>
              <a:buClr>
                <a:schemeClr val="lt1"/>
              </a:buClr>
              <a:buSzPts val="8000"/>
              <a:buFont typeface="Inter"/>
              <a:buNone/>
              <a:defRPr sz="8000" b="1">
                <a:solidFill>
                  <a:schemeClr val="lt1"/>
                </a:solidFill>
              </a:defRPr>
            </a:lvl7pPr>
            <a:lvl8pPr lvl="7" algn="l">
              <a:lnSpc>
                <a:spcPct val="80000"/>
              </a:lnSpc>
              <a:spcBef>
                <a:spcPts val="0"/>
              </a:spcBef>
              <a:spcAft>
                <a:spcPts val="0"/>
              </a:spcAft>
              <a:buClr>
                <a:schemeClr val="lt1"/>
              </a:buClr>
              <a:buSzPts val="8000"/>
              <a:buFont typeface="Inter"/>
              <a:buNone/>
              <a:defRPr sz="8000" b="1">
                <a:solidFill>
                  <a:schemeClr val="lt1"/>
                </a:solidFill>
              </a:defRPr>
            </a:lvl8pPr>
            <a:lvl9pPr lvl="8" algn="l">
              <a:lnSpc>
                <a:spcPct val="80000"/>
              </a:lnSpc>
              <a:spcBef>
                <a:spcPts val="0"/>
              </a:spcBef>
              <a:spcAft>
                <a:spcPts val="0"/>
              </a:spcAft>
              <a:buClr>
                <a:schemeClr val="lt1"/>
              </a:buClr>
              <a:buSzPts val="8000"/>
              <a:buFont typeface="Inter"/>
              <a:buNone/>
              <a:defRPr sz="8000" b="1">
                <a:solidFill>
                  <a:schemeClr val="lt1"/>
                </a:solidFill>
              </a:defRPr>
            </a:lvl9pPr>
          </a:lstStyle>
          <a:p>
            <a:endParaRPr/>
          </a:p>
        </p:txBody>
      </p:sp>
      <p:sp>
        <p:nvSpPr>
          <p:cNvPr id="119" name="Google Shape;119;g35b458c65f2_1_390"/>
          <p:cNvSpPr txBox="1">
            <a:spLocks noGrp="1"/>
          </p:cNvSpPr>
          <p:nvPr>
            <p:ph type="title" idx="2"/>
          </p:nvPr>
        </p:nvSpPr>
        <p:spPr>
          <a:xfrm>
            <a:off x="632467" y="5058000"/>
            <a:ext cx="5382000" cy="1537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2"/>
              </a:buClr>
              <a:buSzPts val="2400"/>
              <a:buFont typeface="Century Gothic"/>
              <a:buNone/>
              <a:defRPr sz="2400" b="1">
                <a:solidFill>
                  <a:schemeClr val="lt2"/>
                </a:solidFill>
                <a:latin typeface="Century Gothic"/>
                <a:ea typeface="Century Gothic"/>
                <a:cs typeface="Century Gothic"/>
                <a:sym typeface="Century Gothic"/>
              </a:defRPr>
            </a:lvl1pPr>
            <a:lvl2pPr lvl="1" algn="l">
              <a:lnSpc>
                <a:spcPct val="100000"/>
              </a:lnSpc>
              <a:spcBef>
                <a:spcPts val="0"/>
              </a:spcBef>
              <a:spcAft>
                <a:spcPts val="0"/>
              </a:spcAft>
              <a:buClr>
                <a:schemeClr val="lt2"/>
              </a:buClr>
              <a:buSzPts val="2400"/>
              <a:buFont typeface="Inter"/>
              <a:buNone/>
              <a:defRPr sz="2400">
                <a:solidFill>
                  <a:schemeClr val="lt2"/>
                </a:solidFill>
              </a:defRPr>
            </a:lvl2pPr>
            <a:lvl3pPr lvl="2" algn="l">
              <a:lnSpc>
                <a:spcPct val="100000"/>
              </a:lnSpc>
              <a:spcBef>
                <a:spcPts val="0"/>
              </a:spcBef>
              <a:spcAft>
                <a:spcPts val="0"/>
              </a:spcAft>
              <a:buClr>
                <a:schemeClr val="lt2"/>
              </a:buClr>
              <a:buSzPts val="2400"/>
              <a:buFont typeface="Inter"/>
              <a:buNone/>
              <a:defRPr sz="2400">
                <a:solidFill>
                  <a:schemeClr val="lt2"/>
                </a:solidFill>
              </a:defRPr>
            </a:lvl3pPr>
            <a:lvl4pPr lvl="3" algn="l">
              <a:lnSpc>
                <a:spcPct val="100000"/>
              </a:lnSpc>
              <a:spcBef>
                <a:spcPts val="0"/>
              </a:spcBef>
              <a:spcAft>
                <a:spcPts val="0"/>
              </a:spcAft>
              <a:buClr>
                <a:schemeClr val="lt2"/>
              </a:buClr>
              <a:buSzPts val="2400"/>
              <a:buFont typeface="Inter"/>
              <a:buNone/>
              <a:defRPr sz="2400">
                <a:solidFill>
                  <a:schemeClr val="lt2"/>
                </a:solidFill>
              </a:defRPr>
            </a:lvl4pPr>
            <a:lvl5pPr lvl="4" algn="l">
              <a:lnSpc>
                <a:spcPct val="100000"/>
              </a:lnSpc>
              <a:spcBef>
                <a:spcPts val="0"/>
              </a:spcBef>
              <a:spcAft>
                <a:spcPts val="0"/>
              </a:spcAft>
              <a:buClr>
                <a:schemeClr val="lt2"/>
              </a:buClr>
              <a:buSzPts val="2400"/>
              <a:buFont typeface="Inter"/>
              <a:buNone/>
              <a:defRPr sz="2400">
                <a:solidFill>
                  <a:schemeClr val="lt2"/>
                </a:solidFill>
              </a:defRPr>
            </a:lvl5pPr>
            <a:lvl6pPr lvl="5" algn="l">
              <a:lnSpc>
                <a:spcPct val="100000"/>
              </a:lnSpc>
              <a:spcBef>
                <a:spcPts val="0"/>
              </a:spcBef>
              <a:spcAft>
                <a:spcPts val="0"/>
              </a:spcAft>
              <a:buClr>
                <a:schemeClr val="lt2"/>
              </a:buClr>
              <a:buSzPts val="2400"/>
              <a:buFont typeface="Inter"/>
              <a:buNone/>
              <a:defRPr sz="2400">
                <a:solidFill>
                  <a:schemeClr val="lt2"/>
                </a:solidFill>
              </a:defRPr>
            </a:lvl6pPr>
            <a:lvl7pPr lvl="6" algn="l">
              <a:lnSpc>
                <a:spcPct val="100000"/>
              </a:lnSpc>
              <a:spcBef>
                <a:spcPts val="0"/>
              </a:spcBef>
              <a:spcAft>
                <a:spcPts val="0"/>
              </a:spcAft>
              <a:buClr>
                <a:schemeClr val="lt2"/>
              </a:buClr>
              <a:buSzPts val="2400"/>
              <a:buFont typeface="Inter"/>
              <a:buNone/>
              <a:defRPr sz="2400">
                <a:solidFill>
                  <a:schemeClr val="lt2"/>
                </a:solidFill>
              </a:defRPr>
            </a:lvl7pPr>
            <a:lvl8pPr lvl="7" algn="l">
              <a:lnSpc>
                <a:spcPct val="100000"/>
              </a:lnSpc>
              <a:spcBef>
                <a:spcPts val="0"/>
              </a:spcBef>
              <a:spcAft>
                <a:spcPts val="0"/>
              </a:spcAft>
              <a:buClr>
                <a:schemeClr val="lt2"/>
              </a:buClr>
              <a:buSzPts val="2400"/>
              <a:buFont typeface="Inter"/>
              <a:buNone/>
              <a:defRPr sz="2400">
                <a:solidFill>
                  <a:schemeClr val="lt2"/>
                </a:solidFill>
              </a:defRPr>
            </a:lvl8pPr>
            <a:lvl9pPr lvl="8" algn="l">
              <a:lnSpc>
                <a:spcPct val="100000"/>
              </a:lnSpc>
              <a:spcBef>
                <a:spcPts val="0"/>
              </a:spcBef>
              <a:spcAft>
                <a:spcPts val="0"/>
              </a:spcAft>
              <a:buClr>
                <a:schemeClr val="lt2"/>
              </a:buClr>
              <a:buSzPts val="2400"/>
              <a:buFont typeface="Inter"/>
              <a:buNone/>
              <a:defRPr sz="2400">
                <a:solidFill>
                  <a:schemeClr val="lt2"/>
                </a:solidFill>
              </a:defRPr>
            </a:lvl9pPr>
          </a:lstStyle>
          <a:p>
            <a:endParaRPr/>
          </a:p>
        </p:txBody>
      </p:sp>
      <p:cxnSp>
        <p:nvCxnSpPr>
          <p:cNvPr id="120" name="Google Shape;120;g35b458c65f2_1_390"/>
          <p:cNvCxnSpPr/>
          <p:nvPr/>
        </p:nvCxnSpPr>
        <p:spPr>
          <a:xfrm rot="10800000">
            <a:off x="294600" y="6336000"/>
            <a:ext cx="199200" cy="0"/>
          </a:xfrm>
          <a:prstGeom prst="straightConnector1">
            <a:avLst/>
          </a:prstGeom>
          <a:noFill/>
          <a:ln w="9525" cap="flat" cmpd="sng">
            <a:solidFill>
              <a:schemeClr val="lt2"/>
            </a:solidFill>
            <a:prstDash val="solid"/>
            <a:round/>
            <a:headEnd type="none" w="sm" len="sm"/>
            <a:tailEnd type="none" w="sm" len="sm"/>
          </a:ln>
        </p:spPr>
      </p:cxnSp>
      <p:sp>
        <p:nvSpPr>
          <p:cNvPr id="121" name="Google Shape;121;g35b458c65f2_1_390"/>
          <p:cNvSpPr>
            <a:spLocks noGrp="1"/>
          </p:cNvSpPr>
          <p:nvPr>
            <p:ph type="pic" idx="3"/>
          </p:nvPr>
        </p:nvSpPr>
        <p:spPr>
          <a:xfrm>
            <a:off x="6719700" y="262400"/>
            <a:ext cx="5207100" cy="6333300"/>
          </a:xfrm>
          <a:prstGeom prst="roundRect">
            <a:avLst>
              <a:gd name="adj" fmla="val 2053"/>
            </a:avLst>
          </a:prstGeom>
          <a:noFill/>
          <a:ln>
            <a:noFill/>
          </a:ln>
        </p:spPr>
      </p:sp>
      <p:sp>
        <p:nvSpPr>
          <p:cNvPr id="122" name="Google Shape;122;g35b458c65f2_1_390"/>
          <p:cNvSpPr txBox="1"/>
          <p:nvPr/>
        </p:nvSpPr>
        <p:spPr>
          <a:xfrm>
            <a:off x="108396" y="6234400"/>
            <a:ext cx="571500" cy="524700"/>
          </a:xfrm>
          <a:prstGeom prst="rect">
            <a:avLst/>
          </a:prstGeom>
          <a:noFill/>
          <a:ln>
            <a:noFill/>
          </a:ln>
        </p:spPr>
        <p:txBody>
          <a:bodyPr spcFirstLastPara="1" wrap="square" lIns="121900" tIns="121900" rIns="121900" bIns="121900" anchor="ctr" anchorCtr="0">
            <a:normAutofit/>
          </a:bodyPr>
          <a:lstStyle/>
          <a:p>
            <a:pPr marL="0" marR="0" lvl="0" indent="0" algn="ctr" rtl="0">
              <a:lnSpc>
                <a:spcPct val="100000"/>
              </a:lnSpc>
              <a:spcBef>
                <a:spcPts val="0"/>
              </a:spcBef>
              <a:spcAft>
                <a:spcPts val="0"/>
              </a:spcAft>
              <a:buClr>
                <a:srgbClr val="000000"/>
              </a:buClr>
              <a:buSzPts val="1100"/>
              <a:buFont typeface="Arial"/>
              <a:buNone/>
            </a:pPr>
            <a:fld id="{00000000-1234-1234-1234-123412341234}" type="slidenum">
              <a:rPr lang="en-GB" sz="1100" b="0" i="0" u="none" strike="noStrike" cap="none">
                <a:solidFill>
                  <a:schemeClr val="lt2"/>
                </a:solidFill>
                <a:latin typeface="Inter Light"/>
                <a:ea typeface="Inter Light"/>
                <a:cs typeface="Inter Light"/>
                <a:sym typeface="Inter Light"/>
              </a:rPr>
              <a:t>‹#›</a:t>
            </a:fld>
            <a:endParaRPr sz="1100" b="0" i="0" u="none" strike="noStrike" cap="none">
              <a:solidFill>
                <a:schemeClr val="lt2"/>
              </a:solidFill>
              <a:latin typeface="Inter Light"/>
              <a:ea typeface="Inter Light"/>
              <a:cs typeface="Inter Light"/>
              <a:sym typeface="Inter Light"/>
            </a:endParaRPr>
          </a:p>
        </p:txBody>
      </p:sp>
      <p:pic>
        <p:nvPicPr>
          <p:cNvPr id="123" name="Google Shape;123;g35b458c65f2_1_390"/>
          <p:cNvPicPr preferRelativeResize="0"/>
          <p:nvPr/>
        </p:nvPicPr>
        <p:blipFill rotWithShape="1">
          <a:blip r:embed="rId2">
            <a:alphaModFix/>
          </a:blip>
          <a:srcRect l="24052" t="24084" r="22281" b="22009"/>
          <a:stretch/>
        </p:blipFill>
        <p:spPr>
          <a:xfrm>
            <a:off x="680000" y="262400"/>
            <a:ext cx="1024001" cy="1028621"/>
          </a:xfrm>
          <a:prstGeom prst="rect">
            <a:avLst/>
          </a:prstGeom>
          <a:noFill/>
          <a:ln>
            <a:noFill/>
          </a:ln>
        </p:spPr>
      </p:pic>
    </p:spTree>
  </p:cSld>
  <p:clrMapOvr>
    <a:masterClrMapping/>
  </p:clrMapOvr>
  <p:extLst>
    <p:ext uri="{DCECCB84-F9BA-43D5-87BE-67443E8EF086}">
      <p15:sldGuideLst xmlns:p15="http://schemas.microsoft.com/office/powerpoint/2012/main">
        <p15:guide id="1" pos="471">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124"/>
        <p:cNvGrpSpPr/>
        <p:nvPr/>
      </p:nvGrpSpPr>
      <p:grpSpPr>
        <a:xfrm>
          <a:off x="0" y="0"/>
          <a:ext cx="0" cy="0"/>
          <a:chOff x="0" y="0"/>
          <a:chExt cx="0" cy="0"/>
        </a:xfrm>
      </p:grpSpPr>
      <p:sp>
        <p:nvSpPr>
          <p:cNvPr id="125" name="Google Shape;125;g35b458c65f2_1_39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26" name="Google Shape;126;g35b458c65f2_1_397"/>
          <p:cNvSpPr txBox="1">
            <a:spLocks noGrp="1"/>
          </p:cNvSpPr>
          <p:nvPr>
            <p:ph type="title"/>
          </p:nvPr>
        </p:nvSpPr>
        <p:spPr>
          <a:xfrm>
            <a:off x="561167" y="1869333"/>
            <a:ext cx="5766300" cy="32436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Clr>
                <a:schemeClr val="lt1"/>
              </a:buClr>
              <a:buSzPts val="8000"/>
              <a:buFont typeface="Inter"/>
              <a:buNone/>
              <a:defRPr sz="8000">
                <a:solidFill>
                  <a:schemeClr val="lt1"/>
                </a:solidFill>
              </a:defRPr>
            </a:lvl1pPr>
            <a:lvl2pPr lvl="1" algn="l">
              <a:lnSpc>
                <a:spcPct val="80000"/>
              </a:lnSpc>
              <a:spcBef>
                <a:spcPts val="0"/>
              </a:spcBef>
              <a:spcAft>
                <a:spcPts val="0"/>
              </a:spcAft>
              <a:buClr>
                <a:schemeClr val="lt1"/>
              </a:buClr>
              <a:buSzPts val="8000"/>
              <a:buFont typeface="Inter"/>
              <a:buNone/>
              <a:defRPr sz="8000" b="1">
                <a:solidFill>
                  <a:schemeClr val="lt1"/>
                </a:solidFill>
              </a:defRPr>
            </a:lvl2pPr>
            <a:lvl3pPr lvl="2" algn="l">
              <a:lnSpc>
                <a:spcPct val="80000"/>
              </a:lnSpc>
              <a:spcBef>
                <a:spcPts val="0"/>
              </a:spcBef>
              <a:spcAft>
                <a:spcPts val="0"/>
              </a:spcAft>
              <a:buClr>
                <a:schemeClr val="lt1"/>
              </a:buClr>
              <a:buSzPts val="8000"/>
              <a:buFont typeface="Inter"/>
              <a:buNone/>
              <a:defRPr sz="8000" b="1">
                <a:solidFill>
                  <a:schemeClr val="lt1"/>
                </a:solidFill>
              </a:defRPr>
            </a:lvl3pPr>
            <a:lvl4pPr lvl="3" algn="l">
              <a:lnSpc>
                <a:spcPct val="80000"/>
              </a:lnSpc>
              <a:spcBef>
                <a:spcPts val="0"/>
              </a:spcBef>
              <a:spcAft>
                <a:spcPts val="0"/>
              </a:spcAft>
              <a:buClr>
                <a:schemeClr val="lt1"/>
              </a:buClr>
              <a:buSzPts val="8000"/>
              <a:buFont typeface="Inter"/>
              <a:buNone/>
              <a:defRPr sz="8000" b="1">
                <a:solidFill>
                  <a:schemeClr val="lt1"/>
                </a:solidFill>
              </a:defRPr>
            </a:lvl4pPr>
            <a:lvl5pPr lvl="4" algn="l">
              <a:lnSpc>
                <a:spcPct val="80000"/>
              </a:lnSpc>
              <a:spcBef>
                <a:spcPts val="0"/>
              </a:spcBef>
              <a:spcAft>
                <a:spcPts val="0"/>
              </a:spcAft>
              <a:buClr>
                <a:schemeClr val="lt1"/>
              </a:buClr>
              <a:buSzPts val="8000"/>
              <a:buFont typeface="Inter"/>
              <a:buNone/>
              <a:defRPr sz="8000" b="1">
                <a:solidFill>
                  <a:schemeClr val="lt1"/>
                </a:solidFill>
              </a:defRPr>
            </a:lvl5pPr>
            <a:lvl6pPr lvl="5" algn="l">
              <a:lnSpc>
                <a:spcPct val="80000"/>
              </a:lnSpc>
              <a:spcBef>
                <a:spcPts val="0"/>
              </a:spcBef>
              <a:spcAft>
                <a:spcPts val="0"/>
              </a:spcAft>
              <a:buClr>
                <a:schemeClr val="lt1"/>
              </a:buClr>
              <a:buSzPts val="8000"/>
              <a:buFont typeface="Inter"/>
              <a:buNone/>
              <a:defRPr sz="8000" b="1">
                <a:solidFill>
                  <a:schemeClr val="lt1"/>
                </a:solidFill>
              </a:defRPr>
            </a:lvl6pPr>
            <a:lvl7pPr lvl="6" algn="l">
              <a:lnSpc>
                <a:spcPct val="80000"/>
              </a:lnSpc>
              <a:spcBef>
                <a:spcPts val="0"/>
              </a:spcBef>
              <a:spcAft>
                <a:spcPts val="0"/>
              </a:spcAft>
              <a:buClr>
                <a:schemeClr val="lt1"/>
              </a:buClr>
              <a:buSzPts val="8000"/>
              <a:buFont typeface="Inter"/>
              <a:buNone/>
              <a:defRPr sz="8000" b="1">
                <a:solidFill>
                  <a:schemeClr val="lt1"/>
                </a:solidFill>
              </a:defRPr>
            </a:lvl7pPr>
            <a:lvl8pPr lvl="7" algn="l">
              <a:lnSpc>
                <a:spcPct val="80000"/>
              </a:lnSpc>
              <a:spcBef>
                <a:spcPts val="0"/>
              </a:spcBef>
              <a:spcAft>
                <a:spcPts val="0"/>
              </a:spcAft>
              <a:buClr>
                <a:schemeClr val="lt1"/>
              </a:buClr>
              <a:buSzPts val="8000"/>
              <a:buFont typeface="Inter"/>
              <a:buNone/>
              <a:defRPr sz="8000" b="1">
                <a:solidFill>
                  <a:schemeClr val="lt1"/>
                </a:solidFill>
              </a:defRPr>
            </a:lvl8pPr>
            <a:lvl9pPr lvl="8" algn="l">
              <a:lnSpc>
                <a:spcPct val="80000"/>
              </a:lnSpc>
              <a:spcBef>
                <a:spcPts val="0"/>
              </a:spcBef>
              <a:spcAft>
                <a:spcPts val="0"/>
              </a:spcAft>
              <a:buClr>
                <a:schemeClr val="lt1"/>
              </a:buClr>
              <a:buSzPts val="8000"/>
              <a:buFont typeface="Inter"/>
              <a:buNone/>
              <a:defRPr sz="8000" b="1">
                <a:solidFill>
                  <a:schemeClr val="lt1"/>
                </a:solidFill>
              </a:defRPr>
            </a:lvl9pPr>
          </a:lstStyle>
          <a:p>
            <a:endParaRPr/>
          </a:p>
        </p:txBody>
      </p:sp>
      <p:sp>
        <p:nvSpPr>
          <p:cNvPr id="127" name="Google Shape;127;g35b458c65f2_1_397"/>
          <p:cNvSpPr txBox="1">
            <a:spLocks noGrp="1"/>
          </p:cNvSpPr>
          <p:nvPr>
            <p:ph type="title" idx="2"/>
          </p:nvPr>
        </p:nvSpPr>
        <p:spPr>
          <a:xfrm>
            <a:off x="632467" y="5058000"/>
            <a:ext cx="5382000" cy="1537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2"/>
              </a:buClr>
              <a:buSzPts val="2400"/>
              <a:buFont typeface="Century Gothic"/>
              <a:buNone/>
              <a:defRPr sz="2400" b="1">
                <a:solidFill>
                  <a:schemeClr val="lt2"/>
                </a:solidFill>
                <a:latin typeface="Century Gothic"/>
                <a:ea typeface="Century Gothic"/>
                <a:cs typeface="Century Gothic"/>
                <a:sym typeface="Century Gothic"/>
              </a:defRPr>
            </a:lvl1pPr>
            <a:lvl2pPr lvl="1"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9pPr>
          </a:lstStyle>
          <a:p>
            <a:endParaRPr/>
          </a:p>
        </p:txBody>
      </p:sp>
      <p:cxnSp>
        <p:nvCxnSpPr>
          <p:cNvPr id="128" name="Google Shape;128;g35b458c65f2_1_397"/>
          <p:cNvCxnSpPr/>
          <p:nvPr/>
        </p:nvCxnSpPr>
        <p:spPr>
          <a:xfrm rot="10800000">
            <a:off x="305633" y="6319233"/>
            <a:ext cx="199200" cy="0"/>
          </a:xfrm>
          <a:prstGeom prst="straightConnector1">
            <a:avLst/>
          </a:prstGeom>
          <a:noFill/>
          <a:ln w="9525" cap="flat" cmpd="sng">
            <a:solidFill>
              <a:schemeClr val="lt2"/>
            </a:solidFill>
            <a:prstDash val="solid"/>
            <a:round/>
            <a:headEnd type="none" w="sm" len="sm"/>
            <a:tailEnd type="none" w="sm" len="sm"/>
          </a:ln>
        </p:spPr>
      </p:cxnSp>
      <p:sp>
        <p:nvSpPr>
          <p:cNvPr id="129" name="Google Shape;129;g35b458c65f2_1_397"/>
          <p:cNvSpPr>
            <a:spLocks noGrp="1"/>
          </p:cNvSpPr>
          <p:nvPr>
            <p:ph type="pic" idx="3"/>
          </p:nvPr>
        </p:nvSpPr>
        <p:spPr>
          <a:xfrm>
            <a:off x="6719700" y="262400"/>
            <a:ext cx="5207100" cy="6333300"/>
          </a:xfrm>
          <a:prstGeom prst="roundRect">
            <a:avLst>
              <a:gd name="adj" fmla="val 2053"/>
            </a:avLst>
          </a:prstGeom>
          <a:noFill/>
          <a:ln>
            <a:noFill/>
          </a:ln>
        </p:spPr>
      </p:sp>
      <p:sp>
        <p:nvSpPr>
          <p:cNvPr id="130" name="Google Shape;130;g35b458c65f2_1_397"/>
          <p:cNvSpPr txBox="1"/>
          <p:nvPr/>
        </p:nvSpPr>
        <p:spPr>
          <a:xfrm>
            <a:off x="119429" y="6217633"/>
            <a:ext cx="571500" cy="524700"/>
          </a:xfrm>
          <a:prstGeom prst="rect">
            <a:avLst/>
          </a:prstGeom>
          <a:noFill/>
          <a:ln>
            <a:noFill/>
          </a:ln>
        </p:spPr>
        <p:txBody>
          <a:bodyPr spcFirstLastPara="1" wrap="square" lIns="121900" tIns="121900" rIns="121900" bIns="121900" anchor="ctr" anchorCtr="0">
            <a:normAutofit/>
          </a:bodyPr>
          <a:lstStyle/>
          <a:p>
            <a:pPr marL="0" marR="0" lvl="0" indent="0" algn="ctr" rtl="0">
              <a:lnSpc>
                <a:spcPct val="100000"/>
              </a:lnSpc>
              <a:spcBef>
                <a:spcPts val="0"/>
              </a:spcBef>
              <a:spcAft>
                <a:spcPts val="0"/>
              </a:spcAft>
              <a:buClr>
                <a:srgbClr val="000000"/>
              </a:buClr>
              <a:buSzPts val="1100"/>
              <a:buFont typeface="Arial"/>
              <a:buNone/>
            </a:pPr>
            <a:fld id="{00000000-1234-1234-1234-123412341234}" type="slidenum">
              <a:rPr lang="en-GB" sz="1100" b="0" i="0" u="none" strike="noStrike" cap="none">
                <a:solidFill>
                  <a:schemeClr val="lt2"/>
                </a:solidFill>
                <a:latin typeface="Inter Light"/>
                <a:ea typeface="Inter Light"/>
                <a:cs typeface="Inter Light"/>
                <a:sym typeface="Inter Light"/>
              </a:rPr>
              <a:t>‹#›</a:t>
            </a:fld>
            <a:endParaRPr sz="1100" b="0" i="0" u="none" strike="noStrike" cap="none">
              <a:solidFill>
                <a:schemeClr val="lt2"/>
              </a:solidFill>
              <a:latin typeface="Inter Light"/>
              <a:ea typeface="Inter Light"/>
              <a:cs typeface="Inter Light"/>
              <a:sym typeface="Inter 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ision / Mission" type="secHead">
  <p:cSld name="SECTION_HEADER">
    <p:bg>
      <p:bgPr>
        <a:solidFill>
          <a:schemeClr val="lt1"/>
        </a:solidFill>
        <a:effectLst/>
      </p:bgPr>
    </p:bg>
    <p:spTree>
      <p:nvGrpSpPr>
        <p:cNvPr id="1" name="Shape 131"/>
        <p:cNvGrpSpPr/>
        <p:nvPr/>
      </p:nvGrpSpPr>
      <p:grpSpPr>
        <a:xfrm>
          <a:off x="0" y="0"/>
          <a:ext cx="0" cy="0"/>
          <a:chOff x="0" y="0"/>
          <a:chExt cx="0" cy="0"/>
        </a:xfrm>
      </p:grpSpPr>
      <p:sp>
        <p:nvSpPr>
          <p:cNvPr id="132" name="Google Shape;132;g35b458c65f2_1_404"/>
          <p:cNvSpPr>
            <a:spLocks noGrp="1"/>
          </p:cNvSpPr>
          <p:nvPr>
            <p:ph type="pic" idx="2"/>
          </p:nvPr>
        </p:nvSpPr>
        <p:spPr>
          <a:xfrm>
            <a:off x="6719700" y="271000"/>
            <a:ext cx="5207100" cy="3064800"/>
          </a:xfrm>
          <a:prstGeom prst="roundRect">
            <a:avLst>
              <a:gd name="adj" fmla="val 2053"/>
            </a:avLst>
          </a:prstGeom>
          <a:noFill/>
          <a:ln>
            <a:noFill/>
          </a:ln>
        </p:spPr>
      </p:sp>
      <p:cxnSp>
        <p:nvCxnSpPr>
          <p:cNvPr id="133" name="Google Shape;133;g35b458c65f2_1_404"/>
          <p:cNvCxnSpPr/>
          <p:nvPr/>
        </p:nvCxnSpPr>
        <p:spPr>
          <a:xfrm rot="10800000">
            <a:off x="747367" y="372533"/>
            <a:ext cx="199200" cy="0"/>
          </a:xfrm>
          <a:prstGeom prst="straightConnector1">
            <a:avLst/>
          </a:prstGeom>
          <a:noFill/>
          <a:ln w="9525" cap="flat" cmpd="sng">
            <a:solidFill>
              <a:schemeClr val="dk1"/>
            </a:solidFill>
            <a:prstDash val="solid"/>
            <a:round/>
            <a:headEnd type="none" w="sm" len="sm"/>
            <a:tailEnd type="none" w="sm" len="sm"/>
          </a:ln>
        </p:spPr>
      </p:cxnSp>
      <p:sp>
        <p:nvSpPr>
          <p:cNvPr id="134" name="Google Shape;134;g35b458c65f2_1_404"/>
          <p:cNvSpPr txBox="1">
            <a:spLocks noGrp="1"/>
          </p:cNvSpPr>
          <p:nvPr>
            <p:ph type="body" idx="1"/>
          </p:nvPr>
        </p:nvSpPr>
        <p:spPr>
          <a:xfrm>
            <a:off x="603433" y="2471367"/>
            <a:ext cx="3954000" cy="32541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Clr>
                <a:schemeClr val="dk2"/>
              </a:buClr>
              <a:buSzPts val="1600"/>
              <a:buChar char="●"/>
              <a:defRPr/>
            </a:lvl1pPr>
            <a:lvl2pPr marL="914400" lvl="1" indent="-330200" algn="l">
              <a:lnSpc>
                <a:spcPct val="100000"/>
              </a:lnSpc>
              <a:spcBef>
                <a:spcPts val="0"/>
              </a:spcBef>
              <a:spcAft>
                <a:spcPts val="0"/>
              </a:spcAft>
              <a:buClr>
                <a:schemeClr val="dk2"/>
              </a:buClr>
              <a:buSzPts val="1600"/>
              <a:buChar char="○"/>
              <a:defRPr/>
            </a:lvl2pPr>
            <a:lvl3pPr marL="1371600" lvl="2" indent="-330200" algn="l">
              <a:lnSpc>
                <a:spcPct val="100000"/>
              </a:lnSpc>
              <a:spcBef>
                <a:spcPts val="0"/>
              </a:spcBef>
              <a:spcAft>
                <a:spcPts val="0"/>
              </a:spcAft>
              <a:buClr>
                <a:schemeClr val="dk2"/>
              </a:buClr>
              <a:buSzPts val="1600"/>
              <a:buChar char="■"/>
              <a:defRPr/>
            </a:lvl3pPr>
            <a:lvl4pPr marL="1828800" lvl="3" indent="-330200" algn="l">
              <a:lnSpc>
                <a:spcPct val="100000"/>
              </a:lnSpc>
              <a:spcBef>
                <a:spcPts val="0"/>
              </a:spcBef>
              <a:spcAft>
                <a:spcPts val="0"/>
              </a:spcAft>
              <a:buClr>
                <a:schemeClr val="dk2"/>
              </a:buClr>
              <a:buSzPts val="1600"/>
              <a:buChar char="●"/>
              <a:defRPr/>
            </a:lvl4pPr>
            <a:lvl5pPr marL="2286000" lvl="4" indent="-330200" algn="l">
              <a:lnSpc>
                <a:spcPct val="100000"/>
              </a:lnSpc>
              <a:spcBef>
                <a:spcPts val="0"/>
              </a:spcBef>
              <a:spcAft>
                <a:spcPts val="0"/>
              </a:spcAft>
              <a:buClr>
                <a:schemeClr val="dk2"/>
              </a:buClr>
              <a:buSzPts val="1600"/>
              <a:buChar char="○"/>
              <a:defRPr/>
            </a:lvl5pPr>
            <a:lvl6pPr marL="2743200" lvl="5" indent="-330200" algn="l">
              <a:lnSpc>
                <a:spcPct val="100000"/>
              </a:lnSpc>
              <a:spcBef>
                <a:spcPts val="0"/>
              </a:spcBef>
              <a:spcAft>
                <a:spcPts val="0"/>
              </a:spcAft>
              <a:buClr>
                <a:schemeClr val="dk2"/>
              </a:buClr>
              <a:buSzPts val="1600"/>
              <a:buChar char="■"/>
              <a:defRPr/>
            </a:lvl6pPr>
            <a:lvl7pPr marL="3200400" lvl="6" indent="-330200" algn="l">
              <a:lnSpc>
                <a:spcPct val="100000"/>
              </a:lnSpc>
              <a:spcBef>
                <a:spcPts val="0"/>
              </a:spcBef>
              <a:spcAft>
                <a:spcPts val="0"/>
              </a:spcAft>
              <a:buClr>
                <a:schemeClr val="dk2"/>
              </a:buClr>
              <a:buSzPts val="1600"/>
              <a:buChar char="●"/>
              <a:defRPr/>
            </a:lvl7pPr>
            <a:lvl8pPr marL="3657600" lvl="7" indent="-330200" algn="l">
              <a:lnSpc>
                <a:spcPct val="100000"/>
              </a:lnSpc>
              <a:spcBef>
                <a:spcPts val="0"/>
              </a:spcBef>
              <a:spcAft>
                <a:spcPts val="0"/>
              </a:spcAft>
              <a:buClr>
                <a:schemeClr val="dk2"/>
              </a:buClr>
              <a:buSzPts val="1600"/>
              <a:buChar char="○"/>
              <a:defRPr/>
            </a:lvl8pPr>
            <a:lvl9pPr marL="4114800" lvl="8" indent="-330200" algn="l">
              <a:lnSpc>
                <a:spcPct val="100000"/>
              </a:lnSpc>
              <a:spcBef>
                <a:spcPts val="0"/>
              </a:spcBef>
              <a:spcAft>
                <a:spcPts val="0"/>
              </a:spcAft>
              <a:buClr>
                <a:schemeClr val="dk2"/>
              </a:buClr>
              <a:buSzPts val="1600"/>
              <a:buChar char="■"/>
              <a:defRPr/>
            </a:lvl9pPr>
          </a:lstStyle>
          <a:p>
            <a:endParaRPr/>
          </a:p>
        </p:txBody>
      </p:sp>
      <p:sp>
        <p:nvSpPr>
          <p:cNvPr id="135" name="Google Shape;135;g35b458c65f2_1_404"/>
          <p:cNvSpPr>
            <a:spLocks noGrp="1"/>
          </p:cNvSpPr>
          <p:nvPr>
            <p:ph type="pic" idx="3"/>
          </p:nvPr>
        </p:nvSpPr>
        <p:spPr>
          <a:xfrm>
            <a:off x="6719700" y="3499567"/>
            <a:ext cx="5207100" cy="3064800"/>
          </a:xfrm>
          <a:prstGeom prst="roundRect">
            <a:avLst>
              <a:gd name="adj" fmla="val 2053"/>
            </a:avLst>
          </a:prstGeom>
          <a:noFill/>
          <a:ln>
            <a:noFill/>
          </a:ln>
        </p:spPr>
      </p:sp>
      <p:sp>
        <p:nvSpPr>
          <p:cNvPr id="136" name="Google Shape;136;g35b458c65f2_1_404"/>
          <p:cNvSpPr txBox="1">
            <a:spLocks noGrp="1"/>
          </p:cNvSpPr>
          <p:nvPr>
            <p:ph type="title"/>
          </p:nvPr>
        </p:nvSpPr>
        <p:spPr>
          <a:xfrm>
            <a:off x="603433" y="795733"/>
            <a:ext cx="5684700" cy="17856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Clr>
                <a:schemeClr val="dk2"/>
              </a:buClr>
              <a:buSzPts val="5600"/>
              <a:buFont typeface="Inter"/>
              <a:buNone/>
              <a:defRPr/>
            </a:lvl1pPr>
            <a:lvl2pPr lvl="1" algn="l">
              <a:lnSpc>
                <a:spcPct val="80000"/>
              </a:lnSpc>
              <a:spcBef>
                <a:spcPts val="0"/>
              </a:spcBef>
              <a:spcAft>
                <a:spcPts val="0"/>
              </a:spcAft>
              <a:buClr>
                <a:schemeClr val="dk2"/>
              </a:buClr>
              <a:buSzPts val="6400"/>
              <a:buFont typeface="Inter"/>
              <a:buNone/>
              <a:defRPr sz="6400" b="1"/>
            </a:lvl2pPr>
            <a:lvl3pPr lvl="2" algn="l">
              <a:lnSpc>
                <a:spcPct val="80000"/>
              </a:lnSpc>
              <a:spcBef>
                <a:spcPts val="0"/>
              </a:spcBef>
              <a:spcAft>
                <a:spcPts val="0"/>
              </a:spcAft>
              <a:buClr>
                <a:schemeClr val="dk2"/>
              </a:buClr>
              <a:buSzPts val="6400"/>
              <a:buFont typeface="Inter"/>
              <a:buNone/>
              <a:defRPr sz="6400" b="1"/>
            </a:lvl3pPr>
            <a:lvl4pPr lvl="3" algn="l">
              <a:lnSpc>
                <a:spcPct val="80000"/>
              </a:lnSpc>
              <a:spcBef>
                <a:spcPts val="0"/>
              </a:spcBef>
              <a:spcAft>
                <a:spcPts val="0"/>
              </a:spcAft>
              <a:buClr>
                <a:schemeClr val="dk2"/>
              </a:buClr>
              <a:buSzPts val="6400"/>
              <a:buFont typeface="Inter"/>
              <a:buNone/>
              <a:defRPr sz="6400" b="1"/>
            </a:lvl4pPr>
            <a:lvl5pPr lvl="4" algn="l">
              <a:lnSpc>
                <a:spcPct val="80000"/>
              </a:lnSpc>
              <a:spcBef>
                <a:spcPts val="0"/>
              </a:spcBef>
              <a:spcAft>
                <a:spcPts val="0"/>
              </a:spcAft>
              <a:buClr>
                <a:schemeClr val="dk2"/>
              </a:buClr>
              <a:buSzPts val="6400"/>
              <a:buFont typeface="Inter"/>
              <a:buNone/>
              <a:defRPr sz="6400" b="1"/>
            </a:lvl5pPr>
            <a:lvl6pPr lvl="5" algn="l">
              <a:lnSpc>
                <a:spcPct val="80000"/>
              </a:lnSpc>
              <a:spcBef>
                <a:spcPts val="0"/>
              </a:spcBef>
              <a:spcAft>
                <a:spcPts val="0"/>
              </a:spcAft>
              <a:buClr>
                <a:schemeClr val="dk2"/>
              </a:buClr>
              <a:buSzPts val="6400"/>
              <a:buFont typeface="Inter"/>
              <a:buNone/>
              <a:defRPr sz="6400" b="1"/>
            </a:lvl6pPr>
            <a:lvl7pPr lvl="6" algn="l">
              <a:lnSpc>
                <a:spcPct val="80000"/>
              </a:lnSpc>
              <a:spcBef>
                <a:spcPts val="0"/>
              </a:spcBef>
              <a:spcAft>
                <a:spcPts val="0"/>
              </a:spcAft>
              <a:buClr>
                <a:schemeClr val="dk2"/>
              </a:buClr>
              <a:buSzPts val="6400"/>
              <a:buFont typeface="Inter"/>
              <a:buNone/>
              <a:defRPr sz="6400" b="1"/>
            </a:lvl7pPr>
            <a:lvl8pPr lvl="7" algn="l">
              <a:lnSpc>
                <a:spcPct val="80000"/>
              </a:lnSpc>
              <a:spcBef>
                <a:spcPts val="0"/>
              </a:spcBef>
              <a:spcAft>
                <a:spcPts val="0"/>
              </a:spcAft>
              <a:buClr>
                <a:schemeClr val="dk2"/>
              </a:buClr>
              <a:buSzPts val="6400"/>
              <a:buFont typeface="Inter"/>
              <a:buNone/>
              <a:defRPr sz="6400" b="1"/>
            </a:lvl8pPr>
            <a:lvl9pPr lvl="8" algn="l">
              <a:lnSpc>
                <a:spcPct val="80000"/>
              </a:lnSpc>
              <a:spcBef>
                <a:spcPts val="0"/>
              </a:spcBef>
              <a:spcAft>
                <a:spcPts val="0"/>
              </a:spcAft>
              <a:buClr>
                <a:schemeClr val="dk2"/>
              </a:buClr>
              <a:buSzPts val="6400"/>
              <a:buFont typeface="Inter"/>
              <a:buNone/>
              <a:defRPr sz="6400" b="1"/>
            </a:lvl9pPr>
          </a:lstStyle>
          <a:p>
            <a:endParaRPr/>
          </a:p>
        </p:txBody>
      </p:sp>
      <p:sp>
        <p:nvSpPr>
          <p:cNvPr id="137" name="Google Shape;137;g35b458c65f2_1_404"/>
          <p:cNvSpPr txBox="1">
            <a:spLocks noGrp="1"/>
          </p:cNvSpPr>
          <p:nvPr>
            <p:ph type="sldNum" idx="12"/>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pic>
        <p:nvPicPr>
          <p:cNvPr id="138" name="Google Shape;138;g35b458c65f2_1_404"/>
          <p:cNvPicPr preferRelativeResize="0"/>
          <p:nvPr/>
        </p:nvPicPr>
        <p:blipFill rotWithShape="1">
          <a:blip r:embed="rId2">
            <a:alphaModFix/>
          </a:blip>
          <a:srcRect l="24052" t="24084" r="22281" b="22009"/>
          <a:stretch/>
        </p:blipFill>
        <p:spPr>
          <a:xfrm>
            <a:off x="603433" y="5750600"/>
            <a:ext cx="1024001" cy="102862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76">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Divider" type="tx">
  <p:cSld name="TITLE_AND_BODY">
    <p:bg>
      <p:bgPr>
        <a:solidFill>
          <a:schemeClr val="dk2"/>
        </a:solidFill>
        <a:effectLst/>
      </p:bgPr>
    </p:bg>
    <p:spTree>
      <p:nvGrpSpPr>
        <p:cNvPr id="1" name="Shape 139"/>
        <p:cNvGrpSpPr/>
        <p:nvPr/>
      </p:nvGrpSpPr>
      <p:grpSpPr>
        <a:xfrm>
          <a:off x="0" y="0"/>
          <a:ext cx="0" cy="0"/>
          <a:chOff x="0" y="0"/>
          <a:chExt cx="0" cy="0"/>
        </a:xfrm>
      </p:grpSpPr>
      <p:cxnSp>
        <p:nvCxnSpPr>
          <p:cNvPr id="140" name="Google Shape;140;g35b458c65f2_1_412"/>
          <p:cNvCxnSpPr/>
          <p:nvPr/>
        </p:nvCxnSpPr>
        <p:spPr>
          <a:xfrm rot="10800000">
            <a:off x="747367" y="372533"/>
            <a:ext cx="199200" cy="0"/>
          </a:xfrm>
          <a:prstGeom prst="straightConnector1">
            <a:avLst/>
          </a:prstGeom>
          <a:noFill/>
          <a:ln w="9525" cap="flat" cmpd="sng">
            <a:solidFill>
              <a:schemeClr val="lt2"/>
            </a:solidFill>
            <a:prstDash val="solid"/>
            <a:round/>
            <a:headEnd type="none" w="sm" len="sm"/>
            <a:tailEnd type="none" w="sm" len="sm"/>
          </a:ln>
        </p:spPr>
      </p:cxnSp>
      <p:sp>
        <p:nvSpPr>
          <p:cNvPr id="141" name="Google Shape;141;g35b458c65f2_1_412"/>
          <p:cNvSpPr txBox="1">
            <a:spLocks noGrp="1"/>
          </p:cNvSpPr>
          <p:nvPr>
            <p:ph type="title"/>
          </p:nvPr>
        </p:nvSpPr>
        <p:spPr>
          <a:xfrm>
            <a:off x="561167" y="2069800"/>
            <a:ext cx="8308500" cy="22515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Clr>
                <a:schemeClr val="lt1"/>
              </a:buClr>
              <a:buSzPts val="8000"/>
              <a:buFont typeface="Inter"/>
              <a:buNone/>
              <a:defRPr sz="8000">
                <a:solidFill>
                  <a:schemeClr val="lt1"/>
                </a:solidFill>
              </a:defRPr>
            </a:lvl1pPr>
            <a:lvl2pPr lvl="1" algn="l">
              <a:lnSpc>
                <a:spcPct val="80000"/>
              </a:lnSpc>
              <a:spcBef>
                <a:spcPts val="0"/>
              </a:spcBef>
              <a:spcAft>
                <a:spcPts val="0"/>
              </a:spcAft>
              <a:buClr>
                <a:schemeClr val="lt1"/>
              </a:buClr>
              <a:buSzPts val="8000"/>
              <a:buFont typeface="Inter"/>
              <a:buNone/>
              <a:defRPr sz="8000" b="1">
                <a:solidFill>
                  <a:schemeClr val="lt1"/>
                </a:solidFill>
              </a:defRPr>
            </a:lvl2pPr>
            <a:lvl3pPr lvl="2" algn="l">
              <a:lnSpc>
                <a:spcPct val="80000"/>
              </a:lnSpc>
              <a:spcBef>
                <a:spcPts val="0"/>
              </a:spcBef>
              <a:spcAft>
                <a:spcPts val="0"/>
              </a:spcAft>
              <a:buClr>
                <a:schemeClr val="lt1"/>
              </a:buClr>
              <a:buSzPts val="8000"/>
              <a:buFont typeface="Inter"/>
              <a:buNone/>
              <a:defRPr sz="8000" b="1">
                <a:solidFill>
                  <a:schemeClr val="lt1"/>
                </a:solidFill>
              </a:defRPr>
            </a:lvl3pPr>
            <a:lvl4pPr lvl="3" algn="l">
              <a:lnSpc>
                <a:spcPct val="80000"/>
              </a:lnSpc>
              <a:spcBef>
                <a:spcPts val="0"/>
              </a:spcBef>
              <a:spcAft>
                <a:spcPts val="0"/>
              </a:spcAft>
              <a:buClr>
                <a:schemeClr val="lt1"/>
              </a:buClr>
              <a:buSzPts val="8000"/>
              <a:buFont typeface="Inter"/>
              <a:buNone/>
              <a:defRPr sz="8000" b="1">
                <a:solidFill>
                  <a:schemeClr val="lt1"/>
                </a:solidFill>
              </a:defRPr>
            </a:lvl4pPr>
            <a:lvl5pPr lvl="4" algn="l">
              <a:lnSpc>
                <a:spcPct val="80000"/>
              </a:lnSpc>
              <a:spcBef>
                <a:spcPts val="0"/>
              </a:spcBef>
              <a:spcAft>
                <a:spcPts val="0"/>
              </a:spcAft>
              <a:buClr>
                <a:schemeClr val="lt1"/>
              </a:buClr>
              <a:buSzPts val="8000"/>
              <a:buFont typeface="Inter"/>
              <a:buNone/>
              <a:defRPr sz="8000" b="1">
                <a:solidFill>
                  <a:schemeClr val="lt1"/>
                </a:solidFill>
              </a:defRPr>
            </a:lvl5pPr>
            <a:lvl6pPr lvl="5" algn="l">
              <a:lnSpc>
                <a:spcPct val="80000"/>
              </a:lnSpc>
              <a:spcBef>
                <a:spcPts val="0"/>
              </a:spcBef>
              <a:spcAft>
                <a:spcPts val="0"/>
              </a:spcAft>
              <a:buClr>
                <a:schemeClr val="lt1"/>
              </a:buClr>
              <a:buSzPts val="8000"/>
              <a:buFont typeface="Inter"/>
              <a:buNone/>
              <a:defRPr sz="8000" b="1">
                <a:solidFill>
                  <a:schemeClr val="lt1"/>
                </a:solidFill>
              </a:defRPr>
            </a:lvl6pPr>
            <a:lvl7pPr lvl="6" algn="l">
              <a:lnSpc>
                <a:spcPct val="80000"/>
              </a:lnSpc>
              <a:spcBef>
                <a:spcPts val="0"/>
              </a:spcBef>
              <a:spcAft>
                <a:spcPts val="0"/>
              </a:spcAft>
              <a:buClr>
                <a:schemeClr val="lt1"/>
              </a:buClr>
              <a:buSzPts val="8000"/>
              <a:buFont typeface="Inter"/>
              <a:buNone/>
              <a:defRPr sz="8000" b="1">
                <a:solidFill>
                  <a:schemeClr val="lt1"/>
                </a:solidFill>
              </a:defRPr>
            </a:lvl7pPr>
            <a:lvl8pPr lvl="7" algn="l">
              <a:lnSpc>
                <a:spcPct val="80000"/>
              </a:lnSpc>
              <a:spcBef>
                <a:spcPts val="0"/>
              </a:spcBef>
              <a:spcAft>
                <a:spcPts val="0"/>
              </a:spcAft>
              <a:buClr>
                <a:schemeClr val="lt1"/>
              </a:buClr>
              <a:buSzPts val="8000"/>
              <a:buFont typeface="Inter"/>
              <a:buNone/>
              <a:defRPr sz="8000" b="1">
                <a:solidFill>
                  <a:schemeClr val="lt1"/>
                </a:solidFill>
              </a:defRPr>
            </a:lvl8pPr>
            <a:lvl9pPr lvl="8" algn="l">
              <a:lnSpc>
                <a:spcPct val="80000"/>
              </a:lnSpc>
              <a:spcBef>
                <a:spcPts val="0"/>
              </a:spcBef>
              <a:spcAft>
                <a:spcPts val="0"/>
              </a:spcAft>
              <a:buClr>
                <a:schemeClr val="lt1"/>
              </a:buClr>
              <a:buSzPts val="8000"/>
              <a:buFont typeface="Inter"/>
              <a:buNone/>
              <a:defRPr sz="8000" b="1">
                <a:solidFill>
                  <a:schemeClr val="lt1"/>
                </a:solidFill>
              </a:defRPr>
            </a:lvl9pPr>
          </a:lstStyle>
          <a:p>
            <a:endParaRPr/>
          </a:p>
        </p:txBody>
      </p:sp>
      <p:sp>
        <p:nvSpPr>
          <p:cNvPr id="142" name="Google Shape;142;g35b458c65f2_1_412"/>
          <p:cNvSpPr txBox="1">
            <a:spLocks noGrp="1"/>
          </p:cNvSpPr>
          <p:nvPr>
            <p:ph type="title" idx="2"/>
          </p:nvPr>
        </p:nvSpPr>
        <p:spPr>
          <a:xfrm>
            <a:off x="629800" y="4193067"/>
            <a:ext cx="3954000" cy="2196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2"/>
              </a:buClr>
              <a:buSzPts val="2400"/>
              <a:buFont typeface="Century Gothic"/>
              <a:buNone/>
              <a:defRPr sz="2400" b="1">
                <a:solidFill>
                  <a:schemeClr val="lt2"/>
                </a:solidFill>
                <a:latin typeface="Century Gothic"/>
                <a:ea typeface="Century Gothic"/>
                <a:cs typeface="Century Gothic"/>
                <a:sym typeface="Century Gothic"/>
              </a:defRPr>
            </a:lvl1pPr>
            <a:lvl2pPr lvl="1"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2400"/>
              <a:buFont typeface="Inter SemiBold"/>
              <a:buNone/>
              <a:defRPr sz="2400">
                <a:solidFill>
                  <a:schemeClr val="lt2"/>
                </a:solidFill>
                <a:latin typeface="Inter SemiBold"/>
                <a:ea typeface="Inter SemiBold"/>
                <a:cs typeface="Inter SemiBold"/>
                <a:sym typeface="Inter SemiBold"/>
              </a:defRPr>
            </a:lvl9pPr>
          </a:lstStyle>
          <a:p>
            <a:endParaRPr/>
          </a:p>
        </p:txBody>
      </p:sp>
      <p:sp>
        <p:nvSpPr>
          <p:cNvPr id="143" name="Google Shape;143;g35b458c65f2_1_412"/>
          <p:cNvSpPr/>
          <p:nvPr/>
        </p:nvSpPr>
        <p:spPr>
          <a:xfrm>
            <a:off x="804633" y="6333067"/>
            <a:ext cx="1023900" cy="2541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GB" sz="900" b="0" i="0" u="none" strike="noStrike" cap="none">
                <a:solidFill>
                  <a:schemeClr val="lt2"/>
                </a:solidFill>
                <a:latin typeface="Inter"/>
                <a:ea typeface="Inter"/>
                <a:cs typeface="Inter"/>
                <a:sym typeface="Inter"/>
              </a:rPr>
              <a:t>Confidential</a:t>
            </a:r>
            <a:endParaRPr sz="900" b="0" i="0" u="none" strike="noStrike" cap="none">
              <a:solidFill>
                <a:schemeClr val="lt2"/>
              </a:solidFill>
              <a:latin typeface="Inter"/>
              <a:ea typeface="Inter"/>
              <a:cs typeface="Inter"/>
              <a:sym typeface="Inter"/>
            </a:endParaRPr>
          </a:p>
        </p:txBody>
      </p:sp>
      <p:sp>
        <p:nvSpPr>
          <p:cNvPr id="144" name="Google Shape;144;g35b458c65f2_1_412"/>
          <p:cNvSpPr txBox="1">
            <a:spLocks noGrp="1"/>
          </p:cNvSpPr>
          <p:nvPr>
            <p:ph type="sldNum" idx="12"/>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sp>
        <p:nvSpPr>
          <p:cNvPr id="145" name="Google Shape;145;g35b458c65f2_1_412"/>
          <p:cNvSpPr/>
          <p:nvPr/>
        </p:nvSpPr>
        <p:spPr>
          <a:xfrm>
            <a:off x="2192867" y="6333067"/>
            <a:ext cx="1023900" cy="2541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chemeClr val="dk1"/>
              </a:buClr>
              <a:buSzPts val="1500"/>
              <a:buFont typeface="Arial"/>
              <a:buNone/>
            </a:pPr>
            <a:r>
              <a:rPr lang="en-GB" sz="900" b="0" i="0" u="none" strike="noStrike" cap="none">
                <a:solidFill>
                  <a:schemeClr val="lt2"/>
                </a:solidFill>
                <a:latin typeface="Inter"/>
                <a:ea typeface="Inter"/>
                <a:cs typeface="Inter"/>
                <a:sym typeface="Inter"/>
              </a:rPr>
              <a:t>Copyright ©</a:t>
            </a:r>
            <a:endParaRPr sz="900" b="0" i="0" u="none" strike="noStrike" cap="none">
              <a:solidFill>
                <a:schemeClr val="lt2"/>
              </a:solidFill>
              <a:latin typeface="Inter"/>
              <a:ea typeface="Inter"/>
              <a:cs typeface="Inter"/>
              <a:sym typeface="Inter"/>
            </a:endParaRPr>
          </a:p>
        </p:txBody>
      </p:sp>
      <p:pic>
        <p:nvPicPr>
          <p:cNvPr id="146" name="Google Shape;146;g35b458c65f2_1_412"/>
          <p:cNvPicPr preferRelativeResize="0"/>
          <p:nvPr/>
        </p:nvPicPr>
        <p:blipFill rotWithShape="1">
          <a:blip r:embed="rId2">
            <a:alphaModFix/>
          </a:blip>
          <a:srcRect l="24052" t="24084" r="22281" b="22009"/>
          <a:stretch/>
        </p:blipFill>
        <p:spPr>
          <a:xfrm>
            <a:off x="11101733" y="72067"/>
            <a:ext cx="1024001" cy="1028621"/>
          </a:xfrm>
          <a:prstGeom prst="rect">
            <a:avLst/>
          </a:prstGeom>
          <a:noFill/>
          <a:ln>
            <a:noFill/>
          </a:ln>
        </p:spPr>
      </p:pic>
    </p:spTree>
  </p:cSld>
  <p:clrMapOvr>
    <a:masterClrMapping/>
  </p:clrMapOvr>
  <p:extLst>
    <p:ext uri="{DCECCB84-F9BA-43D5-87BE-67443E8EF086}">
      <p15:sldGuideLst xmlns:p15="http://schemas.microsoft.com/office/powerpoint/2012/main">
        <p15:guide id="1" pos="471">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venue Model" type="twoColTx">
  <p:cSld name="TITLE_AND_TWO_COLUMNS">
    <p:bg>
      <p:bgPr>
        <a:solidFill>
          <a:schemeClr val="dk1"/>
        </a:solidFill>
        <a:effectLst/>
      </p:bgPr>
    </p:bg>
    <p:spTree>
      <p:nvGrpSpPr>
        <p:cNvPr id="1" name="Shape 147"/>
        <p:cNvGrpSpPr/>
        <p:nvPr/>
      </p:nvGrpSpPr>
      <p:grpSpPr>
        <a:xfrm>
          <a:off x="0" y="0"/>
          <a:ext cx="0" cy="0"/>
          <a:chOff x="0" y="0"/>
          <a:chExt cx="0" cy="0"/>
        </a:xfrm>
      </p:grpSpPr>
      <p:sp>
        <p:nvSpPr>
          <p:cNvPr id="148" name="Google Shape;148;g35b458c65f2_1_42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49" name="Google Shape;149;g35b458c65f2_1_420"/>
          <p:cNvCxnSpPr/>
          <p:nvPr/>
        </p:nvCxnSpPr>
        <p:spPr>
          <a:xfrm rot="10800000">
            <a:off x="747367" y="372533"/>
            <a:ext cx="199200" cy="0"/>
          </a:xfrm>
          <a:prstGeom prst="straightConnector1">
            <a:avLst/>
          </a:prstGeom>
          <a:noFill/>
          <a:ln w="9525" cap="flat" cmpd="sng">
            <a:solidFill>
              <a:schemeClr val="lt2"/>
            </a:solidFill>
            <a:prstDash val="solid"/>
            <a:round/>
            <a:headEnd type="none" w="sm" len="sm"/>
            <a:tailEnd type="none" w="sm" len="sm"/>
          </a:ln>
        </p:spPr>
      </p:cxnSp>
      <p:sp>
        <p:nvSpPr>
          <p:cNvPr id="150" name="Google Shape;150;g35b458c65f2_1_420"/>
          <p:cNvSpPr txBox="1">
            <a:spLocks noGrp="1"/>
          </p:cNvSpPr>
          <p:nvPr>
            <p:ph type="title"/>
          </p:nvPr>
        </p:nvSpPr>
        <p:spPr>
          <a:xfrm>
            <a:off x="601133" y="795733"/>
            <a:ext cx="9023700" cy="19092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Clr>
                <a:schemeClr val="lt1"/>
              </a:buClr>
              <a:buSzPts val="5600"/>
              <a:buFont typeface="Inter"/>
              <a:buNone/>
              <a:defRPr>
                <a:solidFill>
                  <a:schemeClr val="lt1"/>
                </a:solidFill>
              </a:defRPr>
            </a:lvl1pPr>
            <a:lvl2pPr lvl="1" algn="l">
              <a:lnSpc>
                <a:spcPct val="80000"/>
              </a:lnSpc>
              <a:spcBef>
                <a:spcPts val="0"/>
              </a:spcBef>
              <a:spcAft>
                <a:spcPts val="0"/>
              </a:spcAft>
              <a:buClr>
                <a:schemeClr val="lt1"/>
              </a:buClr>
              <a:buSzPts val="6400"/>
              <a:buNone/>
              <a:defRPr sz="6400">
                <a:solidFill>
                  <a:schemeClr val="lt1"/>
                </a:solidFill>
              </a:defRPr>
            </a:lvl2pPr>
            <a:lvl3pPr lvl="2" algn="l">
              <a:lnSpc>
                <a:spcPct val="80000"/>
              </a:lnSpc>
              <a:spcBef>
                <a:spcPts val="0"/>
              </a:spcBef>
              <a:spcAft>
                <a:spcPts val="0"/>
              </a:spcAft>
              <a:buClr>
                <a:schemeClr val="lt1"/>
              </a:buClr>
              <a:buSzPts val="6400"/>
              <a:buNone/>
              <a:defRPr sz="6400">
                <a:solidFill>
                  <a:schemeClr val="lt1"/>
                </a:solidFill>
              </a:defRPr>
            </a:lvl3pPr>
            <a:lvl4pPr lvl="3" algn="l">
              <a:lnSpc>
                <a:spcPct val="80000"/>
              </a:lnSpc>
              <a:spcBef>
                <a:spcPts val="0"/>
              </a:spcBef>
              <a:spcAft>
                <a:spcPts val="0"/>
              </a:spcAft>
              <a:buClr>
                <a:schemeClr val="lt1"/>
              </a:buClr>
              <a:buSzPts val="6400"/>
              <a:buNone/>
              <a:defRPr sz="6400">
                <a:solidFill>
                  <a:schemeClr val="lt1"/>
                </a:solidFill>
              </a:defRPr>
            </a:lvl4pPr>
            <a:lvl5pPr lvl="4" algn="l">
              <a:lnSpc>
                <a:spcPct val="80000"/>
              </a:lnSpc>
              <a:spcBef>
                <a:spcPts val="0"/>
              </a:spcBef>
              <a:spcAft>
                <a:spcPts val="0"/>
              </a:spcAft>
              <a:buClr>
                <a:schemeClr val="lt1"/>
              </a:buClr>
              <a:buSzPts val="6400"/>
              <a:buNone/>
              <a:defRPr sz="6400">
                <a:solidFill>
                  <a:schemeClr val="lt1"/>
                </a:solidFill>
              </a:defRPr>
            </a:lvl5pPr>
            <a:lvl6pPr lvl="5" algn="l">
              <a:lnSpc>
                <a:spcPct val="80000"/>
              </a:lnSpc>
              <a:spcBef>
                <a:spcPts val="0"/>
              </a:spcBef>
              <a:spcAft>
                <a:spcPts val="0"/>
              </a:spcAft>
              <a:buClr>
                <a:schemeClr val="lt1"/>
              </a:buClr>
              <a:buSzPts val="6400"/>
              <a:buNone/>
              <a:defRPr sz="6400">
                <a:solidFill>
                  <a:schemeClr val="lt1"/>
                </a:solidFill>
              </a:defRPr>
            </a:lvl6pPr>
            <a:lvl7pPr lvl="6" algn="l">
              <a:lnSpc>
                <a:spcPct val="80000"/>
              </a:lnSpc>
              <a:spcBef>
                <a:spcPts val="0"/>
              </a:spcBef>
              <a:spcAft>
                <a:spcPts val="0"/>
              </a:spcAft>
              <a:buClr>
                <a:schemeClr val="lt1"/>
              </a:buClr>
              <a:buSzPts val="6400"/>
              <a:buNone/>
              <a:defRPr sz="6400">
                <a:solidFill>
                  <a:schemeClr val="lt1"/>
                </a:solidFill>
              </a:defRPr>
            </a:lvl7pPr>
            <a:lvl8pPr lvl="7" algn="l">
              <a:lnSpc>
                <a:spcPct val="80000"/>
              </a:lnSpc>
              <a:spcBef>
                <a:spcPts val="0"/>
              </a:spcBef>
              <a:spcAft>
                <a:spcPts val="0"/>
              </a:spcAft>
              <a:buClr>
                <a:schemeClr val="lt1"/>
              </a:buClr>
              <a:buSzPts val="6400"/>
              <a:buNone/>
              <a:defRPr sz="6400">
                <a:solidFill>
                  <a:schemeClr val="lt1"/>
                </a:solidFill>
              </a:defRPr>
            </a:lvl8pPr>
            <a:lvl9pPr lvl="8" algn="l">
              <a:lnSpc>
                <a:spcPct val="80000"/>
              </a:lnSpc>
              <a:spcBef>
                <a:spcPts val="0"/>
              </a:spcBef>
              <a:spcAft>
                <a:spcPts val="0"/>
              </a:spcAft>
              <a:buClr>
                <a:schemeClr val="lt1"/>
              </a:buClr>
              <a:buSzPts val="6400"/>
              <a:buNone/>
              <a:defRPr sz="6400">
                <a:solidFill>
                  <a:schemeClr val="lt1"/>
                </a:solidFill>
              </a:defRPr>
            </a:lvl9pPr>
          </a:lstStyle>
          <a:p>
            <a:endParaRPr/>
          </a:p>
        </p:txBody>
      </p:sp>
      <p:sp>
        <p:nvSpPr>
          <p:cNvPr id="151" name="Google Shape;151;g35b458c65f2_1_420"/>
          <p:cNvSpPr txBox="1">
            <a:spLocks noGrp="1"/>
          </p:cNvSpPr>
          <p:nvPr>
            <p:ph type="body" idx="1"/>
          </p:nvPr>
        </p:nvSpPr>
        <p:spPr>
          <a:xfrm>
            <a:off x="747367" y="4958533"/>
            <a:ext cx="4736700" cy="11649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Clr>
                <a:schemeClr val="lt2"/>
              </a:buClr>
              <a:buSzPts val="1600"/>
              <a:buFont typeface="Inter"/>
              <a:buChar char="●"/>
              <a:defRPr>
                <a:solidFill>
                  <a:schemeClr val="lt2"/>
                </a:solidFill>
              </a:defRPr>
            </a:lvl1pPr>
            <a:lvl2pPr marL="914400" lvl="1" indent="-330200" algn="l">
              <a:lnSpc>
                <a:spcPct val="115000"/>
              </a:lnSpc>
              <a:spcBef>
                <a:spcPts val="0"/>
              </a:spcBef>
              <a:spcAft>
                <a:spcPts val="0"/>
              </a:spcAft>
              <a:buClr>
                <a:schemeClr val="lt2"/>
              </a:buClr>
              <a:buSzPts val="1600"/>
              <a:buFont typeface="Inter"/>
              <a:buChar char="○"/>
              <a:defRPr>
                <a:solidFill>
                  <a:schemeClr val="lt2"/>
                </a:solidFill>
              </a:defRPr>
            </a:lvl2pPr>
            <a:lvl3pPr marL="1371600" lvl="2" indent="-330200" algn="l">
              <a:lnSpc>
                <a:spcPct val="115000"/>
              </a:lnSpc>
              <a:spcBef>
                <a:spcPts val="0"/>
              </a:spcBef>
              <a:spcAft>
                <a:spcPts val="0"/>
              </a:spcAft>
              <a:buClr>
                <a:schemeClr val="lt2"/>
              </a:buClr>
              <a:buSzPts val="1600"/>
              <a:buFont typeface="Inter"/>
              <a:buChar char="■"/>
              <a:defRPr>
                <a:solidFill>
                  <a:schemeClr val="lt2"/>
                </a:solidFill>
              </a:defRPr>
            </a:lvl3pPr>
            <a:lvl4pPr marL="1828800" lvl="3" indent="-330200" algn="l">
              <a:lnSpc>
                <a:spcPct val="115000"/>
              </a:lnSpc>
              <a:spcBef>
                <a:spcPts val="0"/>
              </a:spcBef>
              <a:spcAft>
                <a:spcPts val="0"/>
              </a:spcAft>
              <a:buClr>
                <a:schemeClr val="lt2"/>
              </a:buClr>
              <a:buSzPts val="1600"/>
              <a:buFont typeface="Inter"/>
              <a:buChar char="●"/>
              <a:defRPr>
                <a:solidFill>
                  <a:schemeClr val="lt2"/>
                </a:solidFill>
              </a:defRPr>
            </a:lvl4pPr>
            <a:lvl5pPr marL="2286000" lvl="4" indent="-330200" algn="l">
              <a:lnSpc>
                <a:spcPct val="115000"/>
              </a:lnSpc>
              <a:spcBef>
                <a:spcPts val="0"/>
              </a:spcBef>
              <a:spcAft>
                <a:spcPts val="0"/>
              </a:spcAft>
              <a:buClr>
                <a:schemeClr val="lt2"/>
              </a:buClr>
              <a:buSzPts val="1600"/>
              <a:buFont typeface="Inter"/>
              <a:buChar char="○"/>
              <a:defRPr>
                <a:solidFill>
                  <a:schemeClr val="lt2"/>
                </a:solidFill>
              </a:defRPr>
            </a:lvl5pPr>
            <a:lvl6pPr marL="2743200" lvl="5" indent="-330200" algn="l">
              <a:lnSpc>
                <a:spcPct val="115000"/>
              </a:lnSpc>
              <a:spcBef>
                <a:spcPts val="0"/>
              </a:spcBef>
              <a:spcAft>
                <a:spcPts val="0"/>
              </a:spcAft>
              <a:buClr>
                <a:schemeClr val="lt2"/>
              </a:buClr>
              <a:buSzPts val="1600"/>
              <a:buFont typeface="Inter"/>
              <a:buChar char="■"/>
              <a:defRPr>
                <a:solidFill>
                  <a:schemeClr val="lt2"/>
                </a:solidFill>
              </a:defRPr>
            </a:lvl6pPr>
            <a:lvl7pPr marL="3200400" lvl="6" indent="-330200" algn="l">
              <a:lnSpc>
                <a:spcPct val="115000"/>
              </a:lnSpc>
              <a:spcBef>
                <a:spcPts val="0"/>
              </a:spcBef>
              <a:spcAft>
                <a:spcPts val="0"/>
              </a:spcAft>
              <a:buClr>
                <a:schemeClr val="lt2"/>
              </a:buClr>
              <a:buSzPts val="1600"/>
              <a:buFont typeface="Inter"/>
              <a:buChar char="●"/>
              <a:defRPr>
                <a:solidFill>
                  <a:schemeClr val="lt2"/>
                </a:solidFill>
              </a:defRPr>
            </a:lvl7pPr>
            <a:lvl8pPr marL="3657600" lvl="7" indent="-330200" algn="l">
              <a:lnSpc>
                <a:spcPct val="115000"/>
              </a:lnSpc>
              <a:spcBef>
                <a:spcPts val="0"/>
              </a:spcBef>
              <a:spcAft>
                <a:spcPts val="0"/>
              </a:spcAft>
              <a:buClr>
                <a:schemeClr val="lt2"/>
              </a:buClr>
              <a:buSzPts val="1600"/>
              <a:buFont typeface="Inter"/>
              <a:buChar char="○"/>
              <a:defRPr>
                <a:solidFill>
                  <a:schemeClr val="lt2"/>
                </a:solidFill>
              </a:defRPr>
            </a:lvl8pPr>
            <a:lvl9pPr marL="4114800" lvl="8" indent="-330200" algn="l">
              <a:lnSpc>
                <a:spcPct val="115000"/>
              </a:lnSpc>
              <a:spcBef>
                <a:spcPts val="0"/>
              </a:spcBef>
              <a:spcAft>
                <a:spcPts val="0"/>
              </a:spcAft>
              <a:buClr>
                <a:schemeClr val="lt2"/>
              </a:buClr>
              <a:buSzPts val="1600"/>
              <a:buFont typeface="Inter"/>
              <a:buChar char="■"/>
              <a:defRPr>
                <a:solidFill>
                  <a:schemeClr val="lt2"/>
                </a:solidFill>
              </a:defRPr>
            </a:lvl9pPr>
          </a:lstStyle>
          <a:p>
            <a:endParaRPr/>
          </a:p>
        </p:txBody>
      </p:sp>
      <p:sp>
        <p:nvSpPr>
          <p:cNvPr id="152" name="Google Shape;152;g35b458c65f2_1_420"/>
          <p:cNvSpPr txBox="1">
            <a:spLocks noGrp="1"/>
          </p:cNvSpPr>
          <p:nvPr>
            <p:ph type="body" idx="2"/>
          </p:nvPr>
        </p:nvSpPr>
        <p:spPr>
          <a:xfrm>
            <a:off x="5484167" y="4958533"/>
            <a:ext cx="4736700" cy="11649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Clr>
                <a:schemeClr val="lt2"/>
              </a:buClr>
              <a:buSzPts val="1600"/>
              <a:buFont typeface="Inter"/>
              <a:buChar char="●"/>
              <a:defRPr>
                <a:solidFill>
                  <a:schemeClr val="lt2"/>
                </a:solidFill>
              </a:defRPr>
            </a:lvl1pPr>
            <a:lvl2pPr marL="914400" lvl="1" indent="-330200" algn="l">
              <a:lnSpc>
                <a:spcPct val="115000"/>
              </a:lnSpc>
              <a:spcBef>
                <a:spcPts val="0"/>
              </a:spcBef>
              <a:spcAft>
                <a:spcPts val="0"/>
              </a:spcAft>
              <a:buClr>
                <a:schemeClr val="lt2"/>
              </a:buClr>
              <a:buSzPts val="1600"/>
              <a:buFont typeface="Inter"/>
              <a:buChar char="○"/>
              <a:defRPr>
                <a:solidFill>
                  <a:schemeClr val="lt2"/>
                </a:solidFill>
              </a:defRPr>
            </a:lvl2pPr>
            <a:lvl3pPr marL="1371600" lvl="2" indent="-330200" algn="l">
              <a:lnSpc>
                <a:spcPct val="115000"/>
              </a:lnSpc>
              <a:spcBef>
                <a:spcPts val="0"/>
              </a:spcBef>
              <a:spcAft>
                <a:spcPts val="0"/>
              </a:spcAft>
              <a:buClr>
                <a:schemeClr val="lt2"/>
              </a:buClr>
              <a:buSzPts val="1600"/>
              <a:buFont typeface="Inter"/>
              <a:buChar char="■"/>
              <a:defRPr>
                <a:solidFill>
                  <a:schemeClr val="lt2"/>
                </a:solidFill>
              </a:defRPr>
            </a:lvl3pPr>
            <a:lvl4pPr marL="1828800" lvl="3" indent="-330200" algn="l">
              <a:lnSpc>
                <a:spcPct val="115000"/>
              </a:lnSpc>
              <a:spcBef>
                <a:spcPts val="0"/>
              </a:spcBef>
              <a:spcAft>
                <a:spcPts val="0"/>
              </a:spcAft>
              <a:buClr>
                <a:schemeClr val="lt2"/>
              </a:buClr>
              <a:buSzPts val="1600"/>
              <a:buFont typeface="Inter"/>
              <a:buChar char="●"/>
              <a:defRPr>
                <a:solidFill>
                  <a:schemeClr val="lt2"/>
                </a:solidFill>
              </a:defRPr>
            </a:lvl4pPr>
            <a:lvl5pPr marL="2286000" lvl="4" indent="-330200" algn="l">
              <a:lnSpc>
                <a:spcPct val="115000"/>
              </a:lnSpc>
              <a:spcBef>
                <a:spcPts val="0"/>
              </a:spcBef>
              <a:spcAft>
                <a:spcPts val="0"/>
              </a:spcAft>
              <a:buClr>
                <a:schemeClr val="lt2"/>
              </a:buClr>
              <a:buSzPts val="1600"/>
              <a:buFont typeface="Inter"/>
              <a:buChar char="○"/>
              <a:defRPr>
                <a:solidFill>
                  <a:schemeClr val="lt2"/>
                </a:solidFill>
              </a:defRPr>
            </a:lvl5pPr>
            <a:lvl6pPr marL="2743200" lvl="5" indent="-330200" algn="l">
              <a:lnSpc>
                <a:spcPct val="115000"/>
              </a:lnSpc>
              <a:spcBef>
                <a:spcPts val="0"/>
              </a:spcBef>
              <a:spcAft>
                <a:spcPts val="0"/>
              </a:spcAft>
              <a:buClr>
                <a:schemeClr val="lt2"/>
              </a:buClr>
              <a:buSzPts val="1600"/>
              <a:buFont typeface="Inter"/>
              <a:buChar char="■"/>
              <a:defRPr>
                <a:solidFill>
                  <a:schemeClr val="lt2"/>
                </a:solidFill>
              </a:defRPr>
            </a:lvl6pPr>
            <a:lvl7pPr marL="3200400" lvl="6" indent="-330200" algn="l">
              <a:lnSpc>
                <a:spcPct val="115000"/>
              </a:lnSpc>
              <a:spcBef>
                <a:spcPts val="0"/>
              </a:spcBef>
              <a:spcAft>
                <a:spcPts val="0"/>
              </a:spcAft>
              <a:buClr>
                <a:schemeClr val="lt2"/>
              </a:buClr>
              <a:buSzPts val="1600"/>
              <a:buFont typeface="Inter"/>
              <a:buChar char="●"/>
              <a:defRPr>
                <a:solidFill>
                  <a:schemeClr val="lt2"/>
                </a:solidFill>
              </a:defRPr>
            </a:lvl7pPr>
            <a:lvl8pPr marL="3657600" lvl="7" indent="-330200" algn="l">
              <a:lnSpc>
                <a:spcPct val="115000"/>
              </a:lnSpc>
              <a:spcBef>
                <a:spcPts val="0"/>
              </a:spcBef>
              <a:spcAft>
                <a:spcPts val="0"/>
              </a:spcAft>
              <a:buClr>
                <a:schemeClr val="lt2"/>
              </a:buClr>
              <a:buSzPts val="1600"/>
              <a:buFont typeface="Inter"/>
              <a:buChar char="○"/>
              <a:defRPr>
                <a:solidFill>
                  <a:schemeClr val="lt2"/>
                </a:solidFill>
              </a:defRPr>
            </a:lvl8pPr>
            <a:lvl9pPr marL="4114800" lvl="8" indent="-330200" algn="l">
              <a:lnSpc>
                <a:spcPct val="115000"/>
              </a:lnSpc>
              <a:spcBef>
                <a:spcPts val="0"/>
              </a:spcBef>
              <a:spcAft>
                <a:spcPts val="0"/>
              </a:spcAft>
              <a:buClr>
                <a:schemeClr val="lt2"/>
              </a:buClr>
              <a:buSzPts val="1600"/>
              <a:buFont typeface="Inter"/>
              <a:buChar char="■"/>
              <a:defRPr>
                <a:solidFill>
                  <a:schemeClr val="lt2"/>
                </a:solidFill>
              </a:defRPr>
            </a:lvl9pPr>
          </a:lstStyle>
          <a:p>
            <a:endParaRPr/>
          </a:p>
        </p:txBody>
      </p:sp>
      <p:sp>
        <p:nvSpPr>
          <p:cNvPr id="153" name="Google Shape;153;g35b458c65f2_1_420"/>
          <p:cNvSpPr/>
          <p:nvPr/>
        </p:nvSpPr>
        <p:spPr>
          <a:xfrm>
            <a:off x="804633" y="6333067"/>
            <a:ext cx="1023900" cy="2541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GB" sz="900" b="0" i="0" u="none" strike="noStrike" cap="none">
                <a:solidFill>
                  <a:schemeClr val="lt2"/>
                </a:solidFill>
                <a:latin typeface="Inter"/>
                <a:ea typeface="Inter"/>
                <a:cs typeface="Inter"/>
                <a:sym typeface="Inter"/>
              </a:rPr>
              <a:t>Confidential</a:t>
            </a:r>
            <a:endParaRPr sz="900" b="0" i="0" u="none" strike="noStrike" cap="none">
              <a:solidFill>
                <a:schemeClr val="lt2"/>
              </a:solidFill>
              <a:latin typeface="Inter"/>
              <a:ea typeface="Inter"/>
              <a:cs typeface="Inter"/>
              <a:sym typeface="Inter"/>
            </a:endParaRPr>
          </a:p>
        </p:txBody>
      </p:sp>
      <p:sp>
        <p:nvSpPr>
          <p:cNvPr id="154" name="Google Shape;154;g35b458c65f2_1_420"/>
          <p:cNvSpPr txBox="1">
            <a:spLocks noGrp="1"/>
          </p:cNvSpPr>
          <p:nvPr>
            <p:ph type="sldNum" idx="3"/>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sp>
        <p:nvSpPr>
          <p:cNvPr id="155" name="Google Shape;155;g35b458c65f2_1_420"/>
          <p:cNvSpPr/>
          <p:nvPr/>
        </p:nvSpPr>
        <p:spPr>
          <a:xfrm>
            <a:off x="2192867" y="6333067"/>
            <a:ext cx="1023900" cy="2541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chemeClr val="dk1"/>
              </a:buClr>
              <a:buSzPts val="1500"/>
              <a:buFont typeface="Arial"/>
              <a:buNone/>
            </a:pPr>
            <a:r>
              <a:rPr lang="en-GB" sz="900" b="0" i="0" u="none" strike="noStrike" cap="none">
                <a:solidFill>
                  <a:schemeClr val="lt2"/>
                </a:solidFill>
                <a:latin typeface="Inter"/>
                <a:ea typeface="Inter"/>
                <a:cs typeface="Inter"/>
                <a:sym typeface="Inter"/>
              </a:rPr>
              <a:t>Copyright ©</a:t>
            </a:r>
            <a:endParaRPr sz="900" b="0" i="0" u="none" strike="noStrike" cap="none">
              <a:solidFill>
                <a:schemeClr val="lt2"/>
              </a:solidFill>
              <a:latin typeface="Inter"/>
              <a:ea typeface="Inter"/>
              <a:cs typeface="Inter"/>
              <a:sym typeface="Inter"/>
            </a:endParaRPr>
          </a:p>
        </p:txBody>
      </p:sp>
      <p:pic>
        <p:nvPicPr>
          <p:cNvPr id="156" name="Google Shape;156;g35b458c65f2_1_420"/>
          <p:cNvPicPr preferRelativeResize="0"/>
          <p:nvPr/>
        </p:nvPicPr>
        <p:blipFill rotWithShape="1">
          <a:blip r:embed="rId2">
            <a:alphaModFix/>
          </a:blip>
          <a:srcRect l="24052" t="24084" r="22281" b="22009"/>
          <a:stretch/>
        </p:blipFill>
        <p:spPr>
          <a:xfrm>
            <a:off x="11101733" y="72067"/>
            <a:ext cx="1024001" cy="102862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157"/>
        <p:cNvGrpSpPr/>
        <p:nvPr/>
      </p:nvGrpSpPr>
      <p:grpSpPr>
        <a:xfrm>
          <a:off x="0" y="0"/>
          <a:ext cx="0" cy="0"/>
          <a:chOff x="0" y="0"/>
          <a:chExt cx="0" cy="0"/>
        </a:xfrm>
      </p:grpSpPr>
      <p:sp>
        <p:nvSpPr>
          <p:cNvPr id="158" name="Google Shape;158;g35b458c65f2_1_43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59" name="Google Shape;159;g35b458c65f2_1_430"/>
          <p:cNvCxnSpPr/>
          <p:nvPr/>
        </p:nvCxnSpPr>
        <p:spPr>
          <a:xfrm rot="10800000">
            <a:off x="747367" y="372533"/>
            <a:ext cx="199200" cy="0"/>
          </a:xfrm>
          <a:prstGeom prst="straightConnector1">
            <a:avLst/>
          </a:prstGeom>
          <a:noFill/>
          <a:ln w="9525" cap="flat" cmpd="sng">
            <a:solidFill>
              <a:schemeClr val="dk1"/>
            </a:solidFill>
            <a:prstDash val="solid"/>
            <a:round/>
            <a:headEnd type="none" w="sm" len="sm"/>
            <a:tailEnd type="none" w="sm" len="sm"/>
          </a:ln>
        </p:spPr>
      </p:cxnSp>
      <p:sp>
        <p:nvSpPr>
          <p:cNvPr id="160" name="Google Shape;160;g35b458c65f2_1_430"/>
          <p:cNvSpPr txBox="1">
            <a:spLocks noGrp="1"/>
          </p:cNvSpPr>
          <p:nvPr>
            <p:ph type="title"/>
          </p:nvPr>
        </p:nvSpPr>
        <p:spPr>
          <a:xfrm>
            <a:off x="603433" y="795733"/>
            <a:ext cx="9158400" cy="17856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Clr>
                <a:schemeClr val="dk2"/>
              </a:buClr>
              <a:buSzPts val="5600"/>
              <a:buFont typeface="Inter"/>
              <a:buNone/>
              <a:defRPr/>
            </a:lvl1pPr>
            <a:lvl2pPr lvl="1" algn="l">
              <a:lnSpc>
                <a:spcPct val="80000"/>
              </a:lnSpc>
              <a:spcBef>
                <a:spcPts val="0"/>
              </a:spcBef>
              <a:spcAft>
                <a:spcPts val="0"/>
              </a:spcAft>
              <a:buClr>
                <a:schemeClr val="dk2"/>
              </a:buClr>
              <a:buSzPts val="6400"/>
              <a:buFont typeface="Inter"/>
              <a:buNone/>
              <a:defRPr sz="6400" b="1"/>
            </a:lvl2pPr>
            <a:lvl3pPr lvl="2" algn="l">
              <a:lnSpc>
                <a:spcPct val="80000"/>
              </a:lnSpc>
              <a:spcBef>
                <a:spcPts val="0"/>
              </a:spcBef>
              <a:spcAft>
                <a:spcPts val="0"/>
              </a:spcAft>
              <a:buClr>
                <a:schemeClr val="dk2"/>
              </a:buClr>
              <a:buSzPts val="6400"/>
              <a:buFont typeface="Inter"/>
              <a:buNone/>
              <a:defRPr sz="6400" b="1"/>
            </a:lvl3pPr>
            <a:lvl4pPr lvl="3" algn="l">
              <a:lnSpc>
                <a:spcPct val="80000"/>
              </a:lnSpc>
              <a:spcBef>
                <a:spcPts val="0"/>
              </a:spcBef>
              <a:spcAft>
                <a:spcPts val="0"/>
              </a:spcAft>
              <a:buClr>
                <a:schemeClr val="dk2"/>
              </a:buClr>
              <a:buSzPts val="6400"/>
              <a:buFont typeface="Inter"/>
              <a:buNone/>
              <a:defRPr sz="6400" b="1"/>
            </a:lvl4pPr>
            <a:lvl5pPr lvl="4" algn="l">
              <a:lnSpc>
                <a:spcPct val="80000"/>
              </a:lnSpc>
              <a:spcBef>
                <a:spcPts val="0"/>
              </a:spcBef>
              <a:spcAft>
                <a:spcPts val="0"/>
              </a:spcAft>
              <a:buClr>
                <a:schemeClr val="dk2"/>
              </a:buClr>
              <a:buSzPts val="6400"/>
              <a:buFont typeface="Inter"/>
              <a:buNone/>
              <a:defRPr sz="6400" b="1"/>
            </a:lvl5pPr>
            <a:lvl6pPr lvl="5" algn="l">
              <a:lnSpc>
                <a:spcPct val="80000"/>
              </a:lnSpc>
              <a:spcBef>
                <a:spcPts val="0"/>
              </a:spcBef>
              <a:spcAft>
                <a:spcPts val="0"/>
              </a:spcAft>
              <a:buClr>
                <a:schemeClr val="dk2"/>
              </a:buClr>
              <a:buSzPts val="6400"/>
              <a:buFont typeface="Inter"/>
              <a:buNone/>
              <a:defRPr sz="6400" b="1"/>
            </a:lvl6pPr>
            <a:lvl7pPr lvl="6" algn="l">
              <a:lnSpc>
                <a:spcPct val="80000"/>
              </a:lnSpc>
              <a:spcBef>
                <a:spcPts val="0"/>
              </a:spcBef>
              <a:spcAft>
                <a:spcPts val="0"/>
              </a:spcAft>
              <a:buClr>
                <a:schemeClr val="dk2"/>
              </a:buClr>
              <a:buSzPts val="6400"/>
              <a:buFont typeface="Inter"/>
              <a:buNone/>
              <a:defRPr sz="6400" b="1"/>
            </a:lvl7pPr>
            <a:lvl8pPr lvl="7" algn="l">
              <a:lnSpc>
                <a:spcPct val="80000"/>
              </a:lnSpc>
              <a:spcBef>
                <a:spcPts val="0"/>
              </a:spcBef>
              <a:spcAft>
                <a:spcPts val="0"/>
              </a:spcAft>
              <a:buClr>
                <a:schemeClr val="dk2"/>
              </a:buClr>
              <a:buSzPts val="6400"/>
              <a:buFont typeface="Inter"/>
              <a:buNone/>
              <a:defRPr sz="6400" b="1"/>
            </a:lvl8pPr>
            <a:lvl9pPr lvl="8" algn="l">
              <a:lnSpc>
                <a:spcPct val="80000"/>
              </a:lnSpc>
              <a:spcBef>
                <a:spcPts val="0"/>
              </a:spcBef>
              <a:spcAft>
                <a:spcPts val="0"/>
              </a:spcAft>
              <a:buClr>
                <a:schemeClr val="dk2"/>
              </a:buClr>
              <a:buSzPts val="6400"/>
              <a:buFont typeface="Inter"/>
              <a:buNone/>
              <a:defRPr sz="6400" b="1"/>
            </a:lvl9pPr>
          </a:lstStyle>
          <a:p>
            <a:endParaRPr/>
          </a:p>
        </p:txBody>
      </p:sp>
      <p:sp>
        <p:nvSpPr>
          <p:cNvPr id="161" name="Google Shape;161;g35b458c65f2_1_430"/>
          <p:cNvSpPr txBox="1">
            <a:spLocks noGrp="1"/>
          </p:cNvSpPr>
          <p:nvPr>
            <p:ph type="body" idx="1"/>
          </p:nvPr>
        </p:nvSpPr>
        <p:spPr>
          <a:xfrm>
            <a:off x="785967" y="3707767"/>
            <a:ext cx="2188500" cy="2292000"/>
          </a:xfrm>
          <a:prstGeom prst="rect">
            <a:avLst/>
          </a:prstGeom>
          <a:noFill/>
          <a:ln>
            <a:noFill/>
          </a:ln>
        </p:spPr>
        <p:txBody>
          <a:bodyPr spcFirstLastPara="1" wrap="square" lIns="121900" tIns="121900" rIns="121900" bIns="121900" anchor="t" anchorCtr="0">
            <a:noAutofit/>
          </a:bodyPr>
          <a:lstStyle>
            <a:lvl1pPr marL="457200" lvl="0" indent="-311150" algn="l">
              <a:lnSpc>
                <a:spcPct val="100000"/>
              </a:lnSpc>
              <a:spcBef>
                <a:spcPts val="0"/>
              </a:spcBef>
              <a:spcAft>
                <a:spcPts val="0"/>
              </a:spcAft>
              <a:buClr>
                <a:schemeClr val="dk2"/>
              </a:buClr>
              <a:buSzPts val="1300"/>
              <a:buFont typeface="Inter"/>
              <a:buChar char="●"/>
              <a:defRPr sz="1300"/>
            </a:lvl1pPr>
            <a:lvl2pPr marL="914400" lvl="1" indent="-311150" algn="l">
              <a:lnSpc>
                <a:spcPct val="100000"/>
              </a:lnSpc>
              <a:spcBef>
                <a:spcPts val="0"/>
              </a:spcBef>
              <a:spcAft>
                <a:spcPts val="0"/>
              </a:spcAft>
              <a:buClr>
                <a:schemeClr val="dk2"/>
              </a:buClr>
              <a:buSzPts val="1300"/>
              <a:buFont typeface="Inter"/>
              <a:buChar char="○"/>
              <a:defRPr sz="1300"/>
            </a:lvl2pPr>
            <a:lvl3pPr marL="1371600" lvl="2" indent="-311150" algn="l">
              <a:lnSpc>
                <a:spcPct val="100000"/>
              </a:lnSpc>
              <a:spcBef>
                <a:spcPts val="0"/>
              </a:spcBef>
              <a:spcAft>
                <a:spcPts val="0"/>
              </a:spcAft>
              <a:buClr>
                <a:schemeClr val="dk2"/>
              </a:buClr>
              <a:buSzPts val="1300"/>
              <a:buFont typeface="Inter"/>
              <a:buChar char="■"/>
              <a:defRPr sz="1300"/>
            </a:lvl3pPr>
            <a:lvl4pPr marL="1828800" lvl="3" indent="-311150" algn="l">
              <a:lnSpc>
                <a:spcPct val="100000"/>
              </a:lnSpc>
              <a:spcBef>
                <a:spcPts val="0"/>
              </a:spcBef>
              <a:spcAft>
                <a:spcPts val="0"/>
              </a:spcAft>
              <a:buClr>
                <a:schemeClr val="dk2"/>
              </a:buClr>
              <a:buSzPts val="1300"/>
              <a:buFont typeface="Inter"/>
              <a:buChar char="●"/>
              <a:defRPr sz="1300"/>
            </a:lvl4pPr>
            <a:lvl5pPr marL="2286000" lvl="4" indent="-311150" algn="l">
              <a:lnSpc>
                <a:spcPct val="100000"/>
              </a:lnSpc>
              <a:spcBef>
                <a:spcPts val="0"/>
              </a:spcBef>
              <a:spcAft>
                <a:spcPts val="0"/>
              </a:spcAft>
              <a:buClr>
                <a:schemeClr val="dk2"/>
              </a:buClr>
              <a:buSzPts val="1300"/>
              <a:buFont typeface="Inter"/>
              <a:buChar char="○"/>
              <a:defRPr sz="1300"/>
            </a:lvl5pPr>
            <a:lvl6pPr marL="2743200" lvl="5" indent="-311150" algn="l">
              <a:lnSpc>
                <a:spcPct val="100000"/>
              </a:lnSpc>
              <a:spcBef>
                <a:spcPts val="0"/>
              </a:spcBef>
              <a:spcAft>
                <a:spcPts val="0"/>
              </a:spcAft>
              <a:buClr>
                <a:schemeClr val="dk2"/>
              </a:buClr>
              <a:buSzPts val="1300"/>
              <a:buFont typeface="Inter"/>
              <a:buChar char="■"/>
              <a:defRPr sz="1300"/>
            </a:lvl6pPr>
            <a:lvl7pPr marL="3200400" lvl="6" indent="-311150" algn="l">
              <a:lnSpc>
                <a:spcPct val="100000"/>
              </a:lnSpc>
              <a:spcBef>
                <a:spcPts val="0"/>
              </a:spcBef>
              <a:spcAft>
                <a:spcPts val="0"/>
              </a:spcAft>
              <a:buClr>
                <a:schemeClr val="dk2"/>
              </a:buClr>
              <a:buSzPts val="1300"/>
              <a:buFont typeface="Inter"/>
              <a:buChar char="●"/>
              <a:defRPr sz="1300"/>
            </a:lvl7pPr>
            <a:lvl8pPr marL="3657600" lvl="7" indent="-311150" algn="l">
              <a:lnSpc>
                <a:spcPct val="100000"/>
              </a:lnSpc>
              <a:spcBef>
                <a:spcPts val="0"/>
              </a:spcBef>
              <a:spcAft>
                <a:spcPts val="0"/>
              </a:spcAft>
              <a:buClr>
                <a:schemeClr val="dk2"/>
              </a:buClr>
              <a:buSzPts val="1300"/>
              <a:buFont typeface="Inter"/>
              <a:buChar char="○"/>
              <a:defRPr sz="1300"/>
            </a:lvl8pPr>
            <a:lvl9pPr marL="4114800" lvl="8" indent="-311150" algn="l">
              <a:lnSpc>
                <a:spcPct val="100000"/>
              </a:lnSpc>
              <a:spcBef>
                <a:spcPts val="0"/>
              </a:spcBef>
              <a:spcAft>
                <a:spcPts val="0"/>
              </a:spcAft>
              <a:buClr>
                <a:schemeClr val="dk2"/>
              </a:buClr>
              <a:buSzPts val="1300"/>
              <a:buFont typeface="Inter"/>
              <a:buChar char="■"/>
              <a:defRPr sz="1300"/>
            </a:lvl9pPr>
          </a:lstStyle>
          <a:p>
            <a:endParaRPr/>
          </a:p>
        </p:txBody>
      </p:sp>
      <p:sp>
        <p:nvSpPr>
          <p:cNvPr id="162" name="Google Shape;162;g35b458c65f2_1_430"/>
          <p:cNvSpPr txBox="1">
            <a:spLocks noGrp="1"/>
          </p:cNvSpPr>
          <p:nvPr>
            <p:ph type="body" idx="2"/>
          </p:nvPr>
        </p:nvSpPr>
        <p:spPr>
          <a:xfrm>
            <a:off x="3469133" y="3707767"/>
            <a:ext cx="2188500" cy="2292000"/>
          </a:xfrm>
          <a:prstGeom prst="rect">
            <a:avLst/>
          </a:prstGeom>
          <a:noFill/>
          <a:ln>
            <a:noFill/>
          </a:ln>
        </p:spPr>
        <p:txBody>
          <a:bodyPr spcFirstLastPara="1" wrap="square" lIns="121900" tIns="121900" rIns="121900" bIns="121900" anchor="t" anchorCtr="0">
            <a:noAutofit/>
          </a:bodyPr>
          <a:lstStyle>
            <a:lvl1pPr marL="457200" lvl="0" indent="-311150" algn="l">
              <a:lnSpc>
                <a:spcPct val="100000"/>
              </a:lnSpc>
              <a:spcBef>
                <a:spcPts val="0"/>
              </a:spcBef>
              <a:spcAft>
                <a:spcPts val="0"/>
              </a:spcAft>
              <a:buClr>
                <a:schemeClr val="dk2"/>
              </a:buClr>
              <a:buSzPts val="1300"/>
              <a:buFont typeface="Inter"/>
              <a:buChar char="●"/>
              <a:defRPr sz="1300"/>
            </a:lvl1pPr>
            <a:lvl2pPr marL="914400" lvl="1" indent="-311150" algn="l">
              <a:lnSpc>
                <a:spcPct val="100000"/>
              </a:lnSpc>
              <a:spcBef>
                <a:spcPts val="0"/>
              </a:spcBef>
              <a:spcAft>
                <a:spcPts val="0"/>
              </a:spcAft>
              <a:buClr>
                <a:schemeClr val="dk2"/>
              </a:buClr>
              <a:buSzPts val="1300"/>
              <a:buFont typeface="Inter"/>
              <a:buChar char="○"/>
              <a:defRPr sz="1300"/>
            </a:lvl2pPr>
            <a:lvl3pPr marL="1371600" lvl="2" indent="-311150" algn="l">
              <a:lnSpc>
                <a:spcPct val="100000"/>
              </a:lnSpc>
              <a:spcBef>
                <a:spcPts val="0"/>
              </a:spcBef>
              <a:spcAft>
                <a:spcPts val="0"/>
              </a:spcAft>
              <a:buClr>
                <a:schemeClr val="dk2"/>
              </a:buClr>
              <a:buSzPts val="1300"/>
              <a:buFont typeface="Inter"/>
              <a:buChar char="■"/>
              <a:defRPr sz="1300"/>
            </a:lvl3pPr>
            <a:lvl4pPr marL="1828800" lvl="3" indent="-311150" algn="l">
              <a:lnSpc>
                <a:spcPct val="100000"/>
              </a:lnSpc>
              <a:spcBef>
                <a:spcPts val="0"/>
              </a:spcBef>
              <a:spcAft>
                <a:spcPts val="0"/>
              </a:spcAft>
              <a:buClr>
                <a:schemeClr val="dk2"/>
              </a:buClr>
              <a:buSzPts val="1300"/>
              <a:buFont typeface="Inter"/>
              <a:buChar char="●"/>
              <a:defRPr sz="1300"/>
            </a:lvl4pPr>
            <a:lvl5pPr marL="2286000" lvl="4" indent="-311150" algn="l">
              <a:lnSpc>
                <a:spcPct val="100000"/>
              </a:lnSpc>
              <a:spcBef>
                <a:spcPts val="0"/>
              </a:spcBef>
              <a:spcAft>
                <a:spcPts val="0"/>
              </a:spcAft>
              <a:buClr>
                <a:schemeClr val="dk2"/>
              </a:buClr>
              <a:buSzPts val="1300"/>
              <a:buFont typeface="Inter"/>
              <a:buChar char="○"/>
              <a:defRPr sz="1300"/>
            </a:lvl5pPr>
            <a:lvl6pPr marL="2743200" lvl="5" indent="-311150" algn="l">
              <a:lnSpc>
                <a:spcPct val="100000"/>
              </a:lnSpc>
              <a:spcBef>
                <a:spcPts val="0"/>
              </a:spcBef>
              <a:spcAft>
                <a:spcPts val="0"/>
              </a:spcAft>
              <a:buClr>
                <a:schemeClr val="dk2"/>
              </a:buClr>
              <a:buSzPts val="1300"/>
              <a:buFont typeface="Inter"/>
              <a:buChar char="■"/>
              <a:defRPr sz="1300"/>
            </a:lvl6pPr>
            <a:lvl7pPr marL="3200400" lvl="6" indent="-311150" algn="l">
              <a:lnSpc>
                <a:spcPct val="100000"/>
              </a:lnSpc>
              <a:spcBef>
                <a:spcPts val="0"/>
              </a:spcBef>
              <a:spcAft>
                <a:spcPts val="0"/>
              </a:spcAft>
              <a:buClr>
                <a:schemeClr val="dk2"/>
              </a:buClr>
              <a:buSzPts val="1300"/>
              <a:buFont typeface="Inter"/>
              <a:buChar char="●"/>
              <a:defRPr sz="1300"/>
            </a:lvl7pPr>
            <a:lvl8pPr marL="3657600" lvl="7" indent="-311150" algn="l">
              <a:lnSpc>
                <a:spcPct val="100000"/>
              </a:lnSpc>
              <a:spcBef>
                <a:spcPts val="0"/>
              </a:spcBef>
              <a:spcAft>
                <a:spcPts val="0"/>
              </a:spcAft>
              <a:buClr>
                <a:schemeClr val="dk2"/>
              </a:buClr>
              <a:buSzPts val="1300"/>
              <a:buFont typeface="Inter"/>
              <a:buChar char="○"/>
              <a:defRPr sz="1300"/>
            </a:lvl8pPr>
            <a:lvl9pPr marL="4114800" lvl="8" indent="-311150" algn="l">
              <a:lnSpc>
                <a:spcPct val="100000"/>
              </a:lnSpc>
              <a:spcBef>
                <a:spcPts val="0"/>
              </a:spcBef>
              <a:spcAft>
                <a:spcPts val="0"/>
              </a:spcAft>
              <a:buClr>
                <a:schemeClr val="dk2"/>
              </a:buClr>
              <a:buSzPts val="1300"/>
              <a:buFont typeface="Inter"/>
              <a:buChar char="■"/>
              <a:defRPr sz="1300"/>
            </a:lvl9pPr>
          </a:lstStyle>
          <a:p>
            <a:endParaRPr/>
          </a:p>
        </p:txBody>
      </p:sp>
      <p:sp>
        <p:nvSpPr>
          <p:cNvPr id="163" name="Google Shape;163;g35b458c65f2_1_430"/>
          <p:cNvSpPr txBox="1">
            <a:spLocks noGrp="1"/>
          </p:cNvSpPr>
          <p:nvPr>
            <p:ph type="body" idx="3"/>
          </p:nvPr>
        </p:nvSpPr>
        <p:spPr>
          <a:xfrm>
            <a:off x="6135267" y="3707767"/>
            <a:ext cx="2188500" cy="2292000"/>
          </a:xfrm>
          <a:prstGeom prst="rect">
            <a:avLst/>
          </a:prstGeom>
          <a:noFill/>
          <a:ln>
            <a:noFill/>
          </a:ln>
        </p:spPr>
        <p:txBody>
          <a:bodyPr spcFirstLastPara="1" wrap="square" lIns="121900" tIns="121900" rIns="121900" bIns="121900" anchor="t" anchorCtr="0">
            <a:noAutofit/>
          </a:bodyPr>
          <a:lstStyle>
            <a:lvl1pPr marL="457200" lvl="0" indent="-311150" algn="l">
              <a:lnSpc>
                <a:spcPct val="100000"/>
              </a:lnSpc>
              <a:spcBef>
                <a:spcPts val="0"/>
              </a:spcBef>
              <a:spcAft>
                <a:spcPts val="0"/>
              </a:spcAft>
              <a:buClr>
                <a:schemeClr val="dk2"/>
              </a:buClr>
              <a:buSzPts val="1300"/>
              <a:buFont typeface="Inter"/>
              <a:buChar char="●"/>
              <a:defRPr sz="1300"/>
            </a:lvl1pPr>
            <a:lvl2pPr marL="914400" lvl="1" indent="-311150" algn="l">
              <a:lnSpc>
                <a:spcPct val="100000"/>
              </a:lnSpc>
              <a:spcBef>
                <a:spcPts val="0"/>
              </a:spcBef>
              <a:spcAft>
                <a:spcPts val="0"/>
              </a:spcAft>
              <a:buClr>
                <a:schemeClr val="dk2"/>
              </a:buClr>
              <a:buSzPts val="1300"/>
              <a:buFont typeface="Inter"/>
              <a:buChar char="○"/>
              <a:defRPr sz="1300"/>
            </a:lvl2pPr>
            <a:lvl3pPr marL="1371600" lvl="2" indent="-311150" algn="l">
              <a:lnSpc>
                <a:spcPct val="100000"/>
              </a:lnSpc>
              <a:spcBef>
                <a:spcPts val="0"/>
              </a:spcBef>
              <a:spcAft>
                <a:spcPts val="0"/>
              </a:spcAft>
              <a:buClr>
                <a:schemeClr val="dk2"/>
              </a:buClr>
              <a:buSzPts val="1300"/>
              <a:buFont typeface="Inter"/>
              <a:buChar char="■"/>
              <a:defRPr sz="1300"/>
            </a:lvl3pPr>
            <a:lvl4pPr marL="1828800" lvl="3" indent="-311150" algn="l">
              <a:lnSpc>
                <a:spcPct val="100000"/>
              </a:lnSpc>
              <a:spcBef>
                <a:spcPts val="0"/>
              </a:spcBef>
              <a:spcAft>
                <a:spcPts val="0"/>
              </a:spcAft>
              <a:buClr>
                <a:schemeClr val="dk2"/>
              </a:buClr>
              <a:buSzPts val="1300"/>
              <a:buFont typeface="Inter"/>
              <a:buChar char="●"/>
              <a:defRPr sz="1300"/>
            </a:lvl4pPr>
            <a:lvl5pPr marL="2286000" lvl="4" indent="-311150" algn="l">
              <a:lnSpc>
                <a:spcPct val="100000"/>
              </a:lnSpc>
              <a:spcBef>
                <a:spcPts val="0"/>
              </a:spcBef>
              <a:spcAft>
                <a:spcPts val="0"/>
              </a:spcAft>
              <a:buClr>
                <a:schemeClr val="dk2"/>
              </a:buClr>
              <a:buSzPts val="1300"/>
              <a:buFont typeface="Inter"/>
              <a:buChar char="○"/>
              <a:defRPr sz="1300"/>
            </a:lvl5pPr>
            <a:lvl6pPr marL="2743200" lvl="5" indent="-311150" algn="l">
              <a:lnSpc>
                <a:spcPct val="100000"/>
              </a:lnSpc>
              <a:spcBef>
                <a:spcPts val="0"/>
              </a:spcBef>
              <a:spcAft>
                <a:spcPts val="0"/>
              </a:spcAft>
              <a:buClr>
                <a:schemeClr val="dk2"/>
              </a:buClr>
              <a:buSzPts val="1300"/>
              <a:buFont typeface="Inter"/>
              <a:buChar char="■"/>
              <a:defRPr sz="1300"/>
            </a:lvl6pPr>
            <a:lvl7pPr marL="3200400" lvl="6" indent="-311150" algn="l">
              <a:lnSpc>
                <a:spcPct val="100000"/>
              </a:lnSpc>
              <a:spcBef>
                <a:spcPts val="0"/>
              </a:spcBef>
              <a:spcAft>
                <a:spcPts val="0"/>
              </a:spcAft>
              <a:buClr>
                <a:schemeClr val="dk2"/>
              </a:buClr>
              <a:buSzPts val="1300"/>
              <a:buFont typeface="Inter"/>
              <a:buChar char="●"/>
              <a:defRPr sz="1300"/>
            </a:lvl7pPr>
            <a:lvl8pPr marL="3657600" lvl="7" indent="-311150" algn="l">
              <a:lnSpc>
                <a:spcPct val="100000"/>
              </a:lnSpc>
              <a:spcBef>
                <a:spcPts val="0"/>
              </a:spcBef>
              <a:spcAft>
                <a:spcPts val="0"/>
              </a:spcAft>
              <a:buClr>
                <a:schemeClr val="dk2"/>
              </a:buClr>
              <a:buSzPts val="1300"/>
              <a:buFont typeface="Inter"/>
              <a:buChar char="○"/>
              <a:defRPr sz="1300"/>
            </a:lvl8pPr>
            <a:lvl9pPr marL="4114800" lvl="8" indent="-311150" algn="l">
              <a:lnSpc>
                <a:spcPct val="100000"/>
              </a:lnSpc>
              <a:spcBef>
                <a:spcPts val="0"/>
              </a:spcBef>
              <a:spcAft>
                <a:spcPts val="0"/>
              </a:spcAft>
              <a:buClr>
                <a:schemeClr val="dk2"/>
              </a:buClr>
              <a:buSzPts val="1300"/>
              <a:buFont typeface="Inter"/>
              <a:buChar char="■"/>
              <a:defRPr sz="1300"/>
            </a:lvl9pPr>
          </a:lstStyle>
          <a:p>
            <a:endParaRPr/>
          </a:p>
        </p:txBody>
      </p:sp>
      <p:sp>
        <p:nvSpPr>
          <p:cNvPr id="164" name="Google Shape;164;g35b458c65f2_1_430"/>
          <p:cNvSpPr txBox="1">
            <a:spLocks noGrp="1"/>
          </p:cNvSpPr>
          <p:nvPr>
            <p:ph type="body" idx="4"/>
          </p:nvPr>
        </p:nvSpPr>
        <p:spPr>
          <a:xfrm>
            <a:off x="8803733" y="3707767"/>
            <a:ext cx="2188500" cy="2292000"/>
          </a:xfrm>
          <a:prstGeom prst="rect">
            <a:avLst/>
          </a:prstGeom>
          <a:noFill/>
          <a:ln>
            <a:noFill/>
          </a:ln>
        </p:spPr>
        <p:txBody>
          <a:bodyPr spcFirstLastPara="1" wrap="square" lIns="121900" tIns="121900" rIns="121900" bIns="121900" anchor="t" anchorCtr="0">
            <a:noAutofit/>
          </a:bodyPr>
          <a:lstStyle>
            <a:lvl1pPr marL="457200" lvl="0" indent="-311150" algn="l">
              <a:lnSpc>
                <a:spcPct val="100000"/>
              </a:lnSpc>
              <a:spcBef>
                <a:spcPts val="0"/>
              </a:spcBef>
              <a:spcAft>
                <a:spcPts val="0"/>
              </a:spcAft>
              <a:buClr>
                <a:schemeClr val="dk2"/>
              </a:buClr>
              <a:buSzPts val="1300"/>
              <a:buFont typeface="Inter"/>
              <a:buChar char="●"/>
              <a:defRPr sz="1300"/>
            </a:lvl1pPr>
            <a:lvl2pPr marL="914400" lvl="1" indent="-311150" algn="l">
              <a:lnSpc>
                <a:spcPct val="100000"/>
              </a:lnSpc>
              <a:spcBef>
                <a:spcPts val="0"/>
              </a:spcBef>
              <a:spcAft>
                <a:spcPts val="0"/>
              </a:spcAft>
              <a:buClr>
                <a:schemeClr val="dk2"/>
              </a:buClr>
              <a:buSzPts val="1300"/>
              <a:buFont typeface="Inter"/>
              <a:buChar char="○"/>
              <a:defRPr sz="1300"/>
            </a:lvl2pPr>
            <a:lvl3pPr marL="1371600" lvl="2" indent="-311150" algn="l">
              <a:lnSpc>
                <a:spcPct val="100000"/>
              </a:lnSpc>
              <a:spcBef>
                <a:spcPts val="0"/>
              </a:spcBef>
              <a:spcAft>
                <a:spcPts val="0"/>
              </a:spcAft>
              <a:buClr>
                <a:schemeClr val="dk2"/>
              </a:buClr>
              <a:buSzPts val="1300"/>
              <a:buFont typeface="Inter"/>
              <a:buChar char="■"/>
              <a:defRPr sz="1300"/>
            </a:lvl3pPr>
            <a:lvl4pPr marL="1828800" lvl="3" indent="-311150" algn="l">
              <a:lnSpc>
                <a:spcPct val="100000"/>
              </a:lnSpc>
              <a:spcBef>
                <a:spcPts val="0"/>
              </a:spcBef>
              <a:spcAft>
                <a:spcPts val="0"/>
              </a:spcAft>
              <a:buClr>
                <a:schemeClr val="dk2"/>
              </a:buClr>
              <a:buSzPts val="1300"/>
              <a:buFont typeface="Inter"/>
              <a:buChar char="●"/>
              <a:defRPr sz="1300"/>
            </a:lvl4pPr>
            <a:lvl5pPr marL="2286000" lvl="4" indent="-311150" algn="l">
              <a:lnSpc>
                <a:spcPct val="100000"/>
              </a:lnSpc>
              <a:spcBef>
                <a:spcPts val="0"/>
              </a:spcBef>
              <a:spcAft>
                <a:spcPts val="0"/>
              </a:spcAft>
              <a:buClr>
                <a:schemeClr val="dk2"/>
              </a:buClr>
              <a:buSzPts val="1300"/>
              <a:buFont typeface="Inter"/>
              <a:buChar char="○"/>
              <a:defRPr sz="1300"/>
            </a:lvl5pPr>
            <a:lvl6pPr marL="2743200" lvl="5" indent="-311150" algn="l">
              <a:lnSpc>
                <a:spcPct val="100000"/>
              </a:lnSpc>
              <a:spcBef>
                <a:spcPts val="0"/>
              </a:spcBef>
              <a:spcAft>
                <a:spcPts val="0"/>
              </a:spcAft>
              <a:buClr>
                <a:schemeClr val="dk2"/>
              </a:buClr>
              <a:buSzPts val="1300"/>
              <a:buFont typeface="Inter"/>
              <a:buChar char="■"/>
              <a:defRPr sz="1300"/>
            </a:lvl6pPr>
            <a:lvl7pPr marL="3200400" lvl="6" indent="-311150" algn="l">
              <a:lnSpc>
                <a:spcPct val="100000"/>
              </a:lnSpc>
              <a:spcBef>
                <a:spcPts val="0"/>
              </a:spcBef>
              <a:spcAft>
                <a:spcPts val="0"/>
              </a:spcAft>
              <a:buClr>
                <a:schemeClr val="dk2"/>
              </a:buClr>
              <a:buSzPts val="1300"/>
              <a:buFont typeface="Inter"/>
              <a:buChar char="●"/>
              <a:defRPr sz="1300"/>
            </a:lvl7pPr>
            <a:lvl8pPr marL="3657600" lvl="7" indent="-311150" algn="l">
              <a:lnSpc>
                <a:spcPct val="100000"/>
              </a:lnSpc>
              <a:spcBef>
                <a:spcPts val="0"/>
              </a:spcBef>
              <a:spcAft>
                <a:spcPts val="0"/>
              </a:spcAft>
              <a:buClr>
                <a:schemeClr val="dk2"/>
              </a:buClr>
              <a:buSzPts val="1300"/>
              <a:buFont typeface="Inter"/>
              <a:buChar char="○"/>
              <a:defRPr sz="1300"/>
            </a:lvl8pPr>
            <a:lvl9pPr marL="4114800" lvl="8" indent="-311150" algn="l">
              <a:lnSpc>
                <a:spcPct val="100000"/>
              </a:lnSpc>
              <a:spcBef>
                <a:spcPts val="0"/>
              </a:spcBef>
              <a:spcAft>
                <a:spcPts val="0"/>
              </a:spcAft>
              <a:buClr>
                <a:schemeClr val="dk2"/>
              </a:buClr>
              <a:buSzPts val="1300"/>
              <a:buFont typeface="Inter"/>
              <a:buChar char="■"/>
              <a:defRPr sz="1300"/>
            </a:lvl9pPr>
          </a:lstStyle>
          <a:p>
            <a:endParaRPr/>
          </a:p>
        </p:txBody>
      </p:sp>
      <p:sp>
        <p:nvSpPr>
          <p:cNvPr id="165" name="Google Shape;165;g35b458c65f2_1_430"/>
          <p:cNvSpPr txBox="1">
            <a:spLocks noGrp="1"/>
          </p:cNvSpPr>
          <p:nvPr>
            <p:ph type="sldNum" idx="5"/>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pic>
        <p:nvPicPr>
          <p:cNvPr id="166" name="Google Shape;166;g35b458c65f2_1_430"/>
          <p:cNvPicPr preferRelativeResize="0"/>
          <p:nvPr/>
        </p:nvPicPr>
        <p:blipFill rotWithShape="1">
          <a:blip r:embed="rId2">
            <a:alphaModFix/>
          </a:blip>
          <a:srcRect l="24052" t="24084" r="22281" b="22009"/>
          <a:stretch/>
        </p:blipFill>
        <p:spPr>
          <a:xfrm>
            <a:off x="11101733" y="72067"/>
            <a:ext cx="1024001" cy="102862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mpetitive Advantage">
  <p:cSld name="ONE_COLUMN_TEXT">
    <p:bg>
      <p:bgPr>
        <a:solidFill>
          <a:schemeClr val="lt1"/>
        </a:solidFill>
        <a:effectLst/>
      </p:bgPr>
    </p:bg>
    <p:spTree>
      <p:nvGrpSpPr>
        <p:cNvPr id="1" name="Shape 167"/>
        <p:cNvGrpSpPr/>
        <p:nvPr/>
      </p:nvGrpSpPr>
      <p:grpSpPr>
        <a:xfrm>
          <a:off x="0" y="0"/>
          <a:ext cx="0" cy="0"/>
          <a:chOff x="0" y="0"/>
          <a:chExt cx="0" cy="0"/>
        </a:xfrm>
      </p:grpSpPr>
      <p:sp>
        <p:nvSpPr>
          <p:cNvPr id="168" name="Google Shape;168;g35b458c65f2_1_44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69" name="Google Shape;169;g35b458c65f2_1_440"/>
          <p:cNvCxnSpPr/>
          <p:nvPr/>
        </p:nvCxnSpPr>
        <p:spPr>
          <a:xfrm rot="10800000">
            <a:off x="747367" y="372533"/>
            <a:ext cx="199200" cy="0"/>
          </a:xfrm>
          <a:prstGeom prst="straightConnector1">
            <a:avLst/>
          </a:prstGeom>
          <a:noFill/>
          <a:ln w="9525" cap="flat" cmpd="sng">
            <a:solidFill>
              <a:schemeClr val="dk1"/>
            </a:solidFill>
            <a:prstDash val="solid"/>
            <a:round/>
            <a:headEnd type="none" w="sm" len="sm"/>
            <a:tailEnd type="none" w="sm" len="sm"/>
          </a:ln>
        </p:spPr>
      </p:cxnSp>
      <p:sp>
        <p:nvSpPr>
          <p:cNvPr id="170" name="Google Shape;170;g35b458c65f2_1_440"/>
          <p:cNvSpPr txBox="1">
            <a:spLocks noGrp="1"/>
          </p:cNvSpPr>
          <p:nvPr>
            <p:ph type="title"/>
          </p:nvPr>
        </p:nvSpPr>
        <p:spPr>
          <a:xfrm>
            <a:off x="603433" y="795733"/>
            <a:ext cx="5890800" cy="39540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SzPts val="5600"/>
              <a:buFont typeface="Inter"/>
              <a:buNone/>
              <a:defRPr/>
            </a:lvl1pPr>
            <a:lvl2pPr lvl="1" algn="l">
              <a:lnSpc>
                <a:spcPct val="80000"/>
              </a:lnSpc>
              <a:spcBef>
                <a:spcPts val="0"/>
              </a:spcBef>
              <a:spcAft>
                <a:spcPts val="0"/>
              </a:spcAft>
              <a:buSzPts val="6400"/>
              <a:buFont typeface="Inter"/>
              <a:buNone/>
              <a:defRPr sz="6400" b="1"/>
            </a:lvl2pPr>
            <a:lvl3pPr lvl="2" algn="l">
              <a:lnSpc>
                <a:spcPct val="80000"/>
              </a:lnSpc>
              <a:spcBef>
                <a:spcPts val="0"/>
              </a:spcBef>
              <a:spcAft>
                <a:spcPts val="0"/>
              </a:spcAft>
              <a:buSzPts val="6400"/>
              <a:buFont typeface="Inter"/>
              <a:buNone/>
              <a:defRPr sz="6400" b="1"/>
            </a:lvl3pPr>
            <a:lvl4pPr lvl="3" algn="l">
              <a:lnSpc>
                <a:spcPct val="80000"/>
              </a:lnSpc>
              <a:spcBef>
                <a:spcPts val="0"/>
              </a:spcBef>
              <a:spcAft>
                <a:spcPts val="0"/>
              </a:spcAft>
              <a:buSzPts val="6400"/>
              <a:buFont typeface="Inter"/>
              <a:buNone/>
              <a:defRPr sz="6400" b="1"/>
            </a:lvl4pPr>
            <a:lvl5pPr lvl="4" algn="l">
              <a:lnSpc>
                <a:spcPct val="80000"/>
              </a:lnSpc>
              <a:spcBef>
                <a:spcPts val="0"/>
              </a:spcBef>
              <a:spcAft>
                <a:spcPts val="0"/>
              </a:spcAft>
              <a:buSzPts val="6400"/>
              <a:buFont typeface="Inter"/>
              <a:buNone/>
              <a:defRPr sz="6400" b="1"/>
            </a:lvl5pPr>
            <a:lvl6pPr lvl="5" algn="l">
              <a:lnSpc>
                <a:spcPct val="80000"/>
              </a:lnSpc>
              <a:spcBef>
                <a:spcPts val="0"/>
              </a:spcBef>
              <a:spcAft>
                <a:spcPts val="0"/>
              </a:spcAft>
              <a:buSzPts val="6400"/>
              <a:buFont typeface="Inter"/>
              <a:buNone/>
              <a:defRPr sz="6400" b="1"/>
            </a:lvl6pPr>
            <a:lvl7pPr lvl="6" algn="l">
              <a:lnSpc>
                <a:spcPct val="80000"/>
              </a:lnSpc>
              <a:spcBef>
                <a:spcPts val="0"/>
              </a:spcBef>
              <a:spcAft>
                <a:spcPts val="0"/>
              </a:spcAft>
              <a:buSzPts val="6400"/>
              <a:buFont typeface="Inter"/>
              <a:buNone/>
              <a:defRPr sz="6400" b="1"/>
            </a:lvl7pPr>
            <a:lvl8pPr lvl="7" algn="l">
              <a:lnSpc>
                <a:spcPct val="80000"/>
              </a:lnSpc>
              <a:spcBef>
                <a:spcPts val="0"/>
              </a:spcBef>
              <a:spcAft>
                <a:spcPts val="0"/>
              </a:spcAft>
              <a:buSzPts val="6400"/>
              <a:buFont typeface="Inter"/>
              <a:buNone/>
              <a:defRPr sz="6400" b="1"/>
            </a:lvl8pPr>
            <a:lvl9pPr lvl="8" algn="l">
              <a:lnSpc>
                <a:spcPct val="80000"/>
              </a:lnSpc>
              <a:spcBef>
                <a:spcPts val="0"/>
              </a:spcBef>
              <a:spcAft>
                <a:spcPts val="0"/>
              </a:spcAft>
              <a:buSzPts val="6400"/>
              <a:buFont typeface="Inter"/>
              <a:buNone/>
              <a:defRPr sz="6400" b="1"/>
            </a:lvl9pPr>
          </a:lstStyle>
          <a:p>
            <a:endParaRPr/>
          </a:p>
        </p:txBody>
      </p:sp>
      <p:sp>
        <p:nvSpPr>
          <p:cNvPr id="171" name="Google Shape;171;g35b458c65f2_1_440"/>
          <p:cNvSpPr>
            <a:spLocks noGrp="1"/>
          </p:cNvSpPr>
          <p:nvPr>
            <p:ph type="pic" idx="2"/>
          </p:nvPr>
        </p:nvSpPr>
        <p:spPr>
          <a:xfrm>
            <a:off x="6719700" y="262400"/>
            <a:ext cx="5207100" cy="6333300"/>
          </a:xfrm>
          <a:prstGeom prst="roundRect">
            <a:avLst>
              <a:gd name="adj" fmla="val 2053"/>
            </a:avLst>
          </a:prstGeom>
          <a:noFill/>
          <a:ln>
            <a:noFill/>
          </a:ln>
        </p:spPr>
      </p:sp>
      <p:sp>
        <p:nvSpPr>
          <p:cNvPr id="172" name="Google Shape;172;g35b458c65f2_1_440"/>
          <p:cNvSpPr txBox="1">
            <a:spLocks noGrp="1"/>
          </p:cNvSpPr>
          <p:nvPr>
            <p:ph type="body" idx="1"/>
          </p:nvPr>
        </p:nvSpPr>
        <p:spPr>
          <a:xfrm>
            <a:off x="603433" y="2622367"/>
            <a:ext cx="4283700" cy="27735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Font typeface="Inter"/>
              <a:buChar char="●"/>
              <a:defRPr/>
            </a:lvl1pPr>
            <a:lvl2pPr marL="914400" lvl="1" indent="-330200" algn="l">
              <a:lnSpc>
                <a:spcPct val="100000"/>
              </a:lnSpc>
              <a:spcBef>
                <a:spcPts val="0"/>
              </a:spcBef>
              <a:spcAft>
                <a:spcPts val="0"/>
              </a:spcAft>
              <a:buSzPts val="1600"/>
              <a:buFont typeface="Inter"/>
              <a:buChar char="○"/>
              <a:defRPr/>
            </a:lvl2pPr>
            <a:lvl3pPr marL="1371600" lvl="2" indent="-330200" algn="l">
              <a:lnSpc>
                <a:spcPct val="100000"/>
              </a:lnSpc>
              <a:spcBef>
                <a:spcPts val="0"/>
              </a:spcBef>
              <a:spcAft>
                <a:spcPts val="0"/>
              </a:spcAft>
              <a:buSzPts val="1600"/>
              <a:buFont typeface="Inter"/>
              <a:buChar char="■"/>
              <a:defRPr/>
            </a:lvl3pPr>
            <a:lvl4pPr marL="1828800" lvl="3" indent="-330200" algn="l">
              <a:lnSpc>
                <a:spcPct val="100000"/>
              </a:lnSpc>
              <a:spcBef>
                <a:spcPts val="0"/>
              </a:spcBef>
              <a:spcAft>
                <a:spcPts val="0"/>
              </a:spcAft>
              <a:buSzPts val="1600"/>
              <a:buFont typeface="Inter"/>
              <a:buChar char="●"/>
              <a:defRPr/>
            </a:lvl4pPr>
            <a:lvl5pPr marL="2286000" lvl="4" indent="-330200" algn="l">
              <a:lnSpc>
                <a:spcPct val="100000"/>
              </a:lnSpc>
              <a:spcBef>
                <a:spcPts val="0"/>
              </a:spcBef>
              <a:spcAft>
                <a:spcPts val="0"/>
              </a:spcAft>
              <a:buSzPts val="1600"/>
              <a:buFont typeface="Inter"/>
              <a:buChar char="○"/>
              <a:defRPr/>
            </a:lvl5pPr>
            <a:lvl6pPr marL="2743200" lvl="5" indent="-330200" algn="l">
              <a:lnSpc>
                <a:spcPct val="100000"/>
              </a:lnSpc>
              <a:spcBef>
                <a:spcPts val="0"/>
              </a:spcBef>
              <a:spcAft>
                <a:spcPts val="0"/>
              </a:spcAft>
              <a:buSzPts val="1600"/>
              <a:buFont typeface="Inter"/>
              <a:buChar char="■"/>
              <a:defRPr/>
            </a:lvl6pPr>
            <a:lvl7pPr marL="3200400" lvl="6" indent="-330200" algn="l">
              <a:lnSpc>
                <a:spcPct val="100000"/>
              </a:lnSpc>
              <a:spcBef>
                <a:spcPts val="0"/>
              </a:spcBef>
              <a:spcAft>
                <a:spcPts val="0"/>
              </a:spcAft>
              <a:buSzPts val="1600"/>
              <a:buFont typeface="Inter"/>
              <a:buChar char="●"/>
              <a:defRPr/>
            </a:lvl7pPr>
            <a:lvl8pPr marL="3657600" lvl="7" indent="-330200" algn="l">
              <a:lnSpc>
                <a:spcPct val="100000"/>
              </a:lnSpc>
              <a:spcBef>
                <a:spcPts val="0"/>
              </a:spcBef>
              <a:spcAft>
                <a:spcPts val="0"/>
              </a:spcAft>
              <a:buSzPts val="1600"/>
              <a:buFont typeface="Inter"/>
              <a:buChar char="○"/>
              <a:defRPr/>
            </a:lvl8pPr>
            <a:lvl9pPr marL="4114800" lvl="8" indent="-330200" algn="l">
              <a:lnSpc>
                <a:spcPct val="100000"/>
              </a:lnSpc>
              <a:spcBef>
                <a:spcPts val="0"/>
              </a:spcBef>
              <a:spcAft>
                <a:spcPts val="0"/>
              </a:spcAft>
              <a:buSzPts val="1600"/>
              <a:buFont typeface="Inter"/>
              <a:buChar char="■"/>
              <a:defRPr/>
            </a:lvl9pPr>
          </a:lstStyle>
          <a:p>
            <a:endParaRPr/>
          </a:p>
        </p:txBody>
      </p:sp>
      <p:sp>
        <p:nvSpPr>
          <p:cNvPr id="173" name="Google Shape;173;g35b458c65f2_1_440"/>
          <p:cNvSpPr txBox="1">
            <a:spLocks noGrp="1"/>
          </p:cNvSpPr>
          <p:nvPr>
            <p:ph type="sldNum" idx="3"/>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pic>
        <p:nvPicPr>
          <p:cNvPr id="174" name="Google Shape;174;g35b458c65f2_1_440"/>
          <p:cNvPicPr preferRelativeResize="0"/>
          <p:nvPr/>
        </p:nvPicPr>
        <p:blipFill rotWithShape="1">
          <a:blip r:embed="rId2">
            <a:alphaModFix/>
          </a:blip>
          <a:srcRect l="24052" t="24084" r="22281" b="22009"/>
          <a:stretch/>
        </p:blipFill>
        <p:spPr>
          <a:xfrm>
            <a:off x="603433" y="5750600"/>
            <a:ext cx="1024001" cy="102862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175"/>
        <p:cNvGrpSpPr/>
        <p:nvPr/>
      </p:nvGrpSpPr>
      <p:grpSpPr>
        <a:xfrm>
          <a:off x="0" y="0"/>
          <a:ext cx="0" cy="0"/>
          <a:chOff x="0" y="0"/>
          <a:chExt cx="0" cy="0"/>
        </a:xfrm>
      </p:grpSpPr>
      <p:sp>
        <p:nvSpPr>
          <p:cNvPr id="176" name="Google Shape;176;g35b458c65f2_1_448"/>
          <p:cNvSpPr>
            <a:spLocks noGrp="1"/>
          </p:cNvSpPr>
          <p:nvPr>
            <p:ph type="pic" idx="2"/>
          </p:nvPr>
        </p:nvSpPr>
        <p:spPr>
          <a:xfrm>
            <a:off x="755133" y="2092400"/>
            <a:ext cx="1955100" cy="2093700"/>
          </a:xfrm>
          <a:prstGeom prst="roundRect">
            <a:avLst>
              <a:gd name="adj" fmla="val 6320"/>
            </a:avLst>
          </a:prstGeom>
          <a:noFill/>
          <a:ln>
            <a:noFill/>
          </a:ln>
        </p:spPr>
      </p:sp>
      <p:sp>
        <p:nvSpPr>
          <p:cNvPr id="177" name="Google Shape;177;g35b458c65f2_1_448"/>
          <p:cNvSpPr>
            <a:spLocks noGrp="1"/>
          </p:cNvSpPr>
          <p:nvPr>
            <p:ph type="pic" idx="3"/>
          </p:nvPr>
        </p:nvSpPr>
        <p:spPr>
          <a:xfrm>
            <a:off x="3451033" y="2092400"/>
            <a:ext cx="1955100" cy="2093700"/>
          </a:xfrm>
          <a:prstGeom prst="roundRect">
            <a:avLst>
              <a:gd name="adj" fmla="val 6320"/>
            </a:avLst>
          </a:prstGeom>
          <a:noFill/>
          <a:ln>
            <a:noFill/>
          </a:ln>
        </p:spPr>
      </p:sp>
      <p:sp>
        <p:nvSpPr>
          <p:cNvPr id="178" name="Google Shape;178;g35b458c65f2_1_448"/>
          <p:cNvSpPr>
            <a:spLocks noGrp="1"/>
          </p:cNvSpPr>
          <p:nvPr>
            <p:ph type="pic" idx="4"/>
          </p:nvPr>
        </p:nvSpPr>
        <p:spPr>
          <a:xfrm>
            <a:off x="6150817" y="2092400"/>
            <a:ext cx="1955100" cy="2093700"/>
          </a:xfrm>
          <a:prstGeom prst="roundRect">
            <a:avLst>
              <a:gd name="adj" fmla="val 6320"/>
            </a:avLst>
          </a:prstGeom>
          <a:noFill/>
          <a:ln>
            <a:noFill/>
          </a:ln>
        </p:spPr>
      </p:sp>
      <p:sp>
        <p:nvSpPr>
          <p:cNvPr id="179" name="Google Shape;179;g35b458c65f2_1_448"/>
          <p:cNvSpPr>
            <a:spLocks noGrp="1"/>
          </p:cNvSpPr>
          <p:nvPr>
            <p:ph type="pic" idx="5"/>
          </p:nvPr>
        </p:nvSpPr>
        <p:spPr>
          <a:xfrm>
            <a:off x="8850600" y="2092400"/>
            <a:ext cx="1955100" cy="2093700"/>
          </a:xfrm>
          <a:prstGeom prst="roundRect">
            <a:avLst>
              <a:gd name="adj" fmla="val 6320"/>
            </a:avLst>
          </a:prstGeom>
          <a:noFill/>
          <a:ln>
            <a:noFill/>
          </a:ln>
        </p:spPr>
      </p:sp>
      <p:cxnSp>
        <p:nvCxnSpPr>
          <p:cNvPr id="180" name="Google Shape;180;g35b458c65f2_1_448"/>
          <p:cNvCxnSpPr/>
          <p:nvPr/>
        </p:nvCxnSpPr>
        <p:spPr>
          <a:xfrm rot="10800000">
            <a:off x="747367" y="372533"/>
            <a:ext cx="199200" cy="0"/>
          </a:xfrm>
          <a:prstGeom prst="straightConnector1">
            <a:avLst/>
          </a:prstGeom>
          <a:noFill/>
          <a:ln w="9525" cap="flat" cmpd="sng">
            <a:solidFill>
              <a:schemeClr val="lt2"/>
            </a:solidFill>
            <a:prstDash val="solid"/>
            <a:round/>
            <a:headEnd type="none" w="sm" len="sm"/>
            <a:tailEnd type="none" w="sm" len="sm"/>
          </a:ln>
        </p:spPr>
      </p:cxnSp>
      <p:sp>
        <p:nvSpPr>
          <p:cNvPr id="181" name="Google Shape;181;g35b458c65f2_1_448"/>
          <p:cNvSpPr txBox="1">
            <a:spLocks noGrp="1"/>
          </p:cNvSpPr>
          <p:nvPr>
            <p:ph type="title"/>
          </p:nvPr>
        </p:nvSpPr>
        <p:spPr>
          <a:xfrm>
            <a:off x="601133" y="795733"/>
            <a:ext cx="9023700" cy="24384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Clr>
                <a:schemeClr val="lt1"/>
              </a:buClr>
              <a:buSzPts val="5600"/>
              <a:buFont typeface="Inter"/>
              <a:buNone/>
              <a:defRPr>
                <a:solidFill>
                  <a:schemeClr val="lt1"/>
                </a:solidFill>
              </a:defRPr>
            </a:lvl1pPr>
            <a:lvl2pPr lvl="1" algn="l">
              <a:lnSpc>
                <a:spcPct val="80000"/>
              </a:lnSpc>
              <a:spcBef>
                <a:spcPts val="0"/>
              </a:spcBef>
              <a:spcAft>
                <a:spcPts val="0"/>
              </a:spcAft>
              <a:buClr>
                <a:schemeClr val="lt1"/>
              </a:buClr>
              <a:buSzPts val="6400"/>
              <a:buNone/>
              <a:defRPr sz="6400">
                <a:solidFill>
                  <a:schemeClr val="lt1"/>
                </a:solidFill>
              </a:defRPr>
            </a:lvl2pPr>
            <a:lvl3pPr lvl="2" algn="l">
              <a:lnSpc>
                <a:spcPct val="80000"/>
              </a:lnSpc>
              <a:spcBef>
                <a:spcPts val="0"/>
              </a:spcBef>
              <a:spcAft>
                <a:spcPts val="0"/>
              </a:spcAft>
              <a:buClr>
                <a:schemeClr val="lt1"/>
              </a:buClr>
              <a:buSzPts val="6400"/>
              <a:buNone/>
              <a:defRPr sz="6400">
                <a:solidFill>
                  <a:schemeClr val="lt1"/>
                </a:solidFill>
              </a:defRPr>
            </a:lvl3pPr>
            <a:lvl4pPr lvl="3" algn="l">
              <a:lnSpc>
                <a:spcPct val="80000"/>
              </a:lnSpc>
              <a:spcBef>
                <a:spcPts val="0"/>
              </a:spcBef>
              <a:spcAft>
                <a:spcPts val="0"/>
              </a:spcAft>
              <a:buClr>
                <a:schemeClr val="lt1"/>
              </a:buClr>
              <a:buSzPts val="6400"/>
              <a:buNone/>
              <a:defRPr sz="6400">
                <a:solidFill>
                  <a:schemeClr val="lt1"/>
                </a:solidFill>
              </a:defRPr>
            </a:lvl4pPr>
            <a:lvl5pPr lvl="4" algn="l">
              <a:lnSpc>
                <a:spcPct val="80000"/>
              </a:lnSpc>
              <a:spcBef>
                <a:spcPts val="0"/>
              </a:spcBef>
              <a:spcAft>
                <a:spcPts val="0"/>
              </a:spcAft>
              <a:buClr>
                <a:schemeClr val="lt1"/>
              </a:buClr>
              <a:buSzPts val="6400"/>
              <a:buNone/>
              <a:defRPr sz="6400">
                <a:solidFill>
                  <a:schemeClr val="lt1"/>
                </a:solidFill>
              </a:defRPr>
            </a:lvl5pPr>
            <a:lvl6pPr lvl="5" algn="l">
              <a:lnSpc>
                <a:spcPct val="80000"/>
              </a:lnSpc>
              <a:spcBef>
                <a:spcPts val="0"/>
              </a:spcBef>
              <a:spcAft>
                <a:spcPts val="0"/>
              </a:spcAft>
              <a:buClr>
                <a:schemeClr val="lt1"/>
              </a:buClr>
              <a:buSzPts val="6400"/>
              <a:buNone/>
              <a:defRPr sz="6400">
                <a:solidFill>
                  <a:schemeClr val="lt1"/>
                </a:solidFill>
              </a:defRPr>
            </a:lvl6pPr>
            <a:lvl7pPr lvl="6" algn="l">
              <a:lnSpc>
                <a:spcPct val="80000"/>
              </a:lnSpc>
              <a:spcBef>
                <a:spcPts val="0"/>
              </a:spcBef>
              <a:spcAft>
                <a:spcPts val="0"/>
              </a:spcAft>
              <a:buClr>
                <a:schemeClr val="lt1"/>
              </a:buClr>
              <a:buSzPts val="6400"/>
              <a:buNone/>
              <a:defRPr sz="6400">
                <a:solidFill>
                  <a:schemeClr val="lt1"/>
                </a:solidFill>
              </a:defRPr>
            </a:lvl7pPr>
            <a:lvl8pPr lvl="7" algn="l">
              <a:lnSpc>
                <a:spcPct val="80000"/>
              </a:lnSpc>
              <a:spcBef>
                <a:spcPts val="0"/>
              </a:spcBef>
              <a:spcAft>
                <a:spcPts val="0"/>
              </a:spcAft>
              <a:buClr>
                <a:schemeClr val="lt1"/>
              </a:buClr>
              <a:buSzPts val="6400"/>
              <a:buNone/>
              <a:defRPr sz="6400">
                <a:solidFill>
                  <a:schemeClr val="lt1"/>
                </a:solidFill>
              </a:defRPr>
            </a:lvl8pPr>
            <a:lvl9pPr lvl="8" algn="l">
              <a:lnSpc>
                <a:spcPct val="80000"/>
              </a:lnSpc>
              <a:spcBef>
                <a:spcPts val="0"/>
              </a:spcBef>
              <a:spcAft>
                <a:spcPts val="0"/>
              </a:spcAft>
              <a:buClr>
                <a:schemeClr val="lt1"/>
              </a:buClr>
              <a:buSzPts val="6400"/>
              <a:buNone/>
              <a:defRPr sz="6400">
                <a:solidFill>
                  <a:schemeClr val="lt1"/>
                </a:solidFill>
              </a:defRPr>
            </a:lvl9pPr>
          </a:lstStyle>
          <a:p>
            <a:endParaRPr/>
          </a:p>
        </p:txBody>
      </p:sp>
      <p:sp>
        <p:nvSpPr>
          <p:cNvPr id="182" name="Google Shape;182;g35b458c65f2_1_448"/>
          <p:cNvSpPr txBox="1">
            <a:spLocks noGrp="1"/>
          </p:cNvSpPr>
          <p:nvPr>
            <p:ph type="subTitle" idx="1"/>
          </p:nvPr>
        </p:nvSpPr>
        <p:spPr>
          <a:xfrm>
            <a:off x="755133" y="4254633"/>
            <a:ext cx="1955100" cy="1029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2100"/>
              <a:buFont typeface="Inter SemiBold"/>
              <a:buNone/>
              <a:defRPr sz="2100">
                <a:solidFill>
                  <a:schemeClr val="lt1"/>
                </a:solidFill>
              </a:defRPr>
            </a:lvl1pPr>
            <a:lvl2pPr lvl="1" algn="ctr">
              <a:lnSpc>
                <a:spcPct val="100000"/>
              </a:lnSpc>
              <a:spcBef>
                <a:spcPts val="0"/>
              </a:spcBef>
              <a:spcAft>
                <a:spcPts val="0"/>
              </a:spcAft>
              <a:buClr>
                <a:schemeClr val="lt1"/>
              </a:buClr>
              <a:buSzPts val="2100"/>
              <a:buFont typeface="Inter SemiBold"/>
              <a:buNone/>
              <a:defRPr sz="2100">
                <a:solidFill>
                  <a:schemeClr val="lt1"/>
                </a:solidFill>
              </a:defRPr>
            </a:lvl2pPr>
            <a:lvl3pPr lvl="2" algn="ctr">
              <a:lnSpc>
                <a:spcPct val="100000"/>
              </a:lnSpc>
              <a:spcBef>
                <a:spcPts val="0"/>
              </a:spcBef>
              <a:spcAft>
                <a:spcPts val="0"/>
              </a:spcAft>
              <a:buClr>
                <a:schemeClr val="lt1"/>
              </a:buClr>
              <a:buSzPts val="2100"/>
              <a:buFont typeface="Inter SemiBold"/>
              <a:buNone/>
              <a:defRPr sz="2100">
                <a:solidFill>
                  <a:schemeClr val="lt1"/>
                </a:solidFill>
              </a:defRPr>
            </a:lvl3pPr>
            <a:lvl4pPr lvl="3" algn="ctr">
              <a:lnSpc>
                <a:spcPct val="100000"/>
              </a:lnSpc>
              <a:spcBef>
                <a:spcPts val="0"/>
              </a:spcBef>
              <a:spcAft>
                <a:spcPts val="0"/>
              </a:spcAft>
              <a:buClr>
                <a:schemeClr val="lt1"/>
              </a:buClr>
              <a:buSzPts val="2100"/>
              <a:buFont typeface="Inter SemiBold"/>
              <a:buNone/>
              <a:defRPr sz="2100">
                <a:solidFill>
                  <a:schemeClr val="lt1"/>
                </a:solidFill>
              </a:defRPr>
            </a:lvl4pPr>
            <a:lvl5pPr lvl="4" algn="ctr">
              <a:lnSpc>
                <a:spcPct val="100000"/>
              </a:lnSpc>
              <a:spcBef>
                <a:spcPts val="0"/>
              </a:spcBef>
              <a:spcAft>
                <a:spcPts val="0"/>
              </a:spcAft>
              <a:buClr>
                <a:schemeClr val="lt1"/>
              </a:buClr>
              <a:buSzPts val="2100"/>
              <a:buFont typeface="Inter SemiBold"/>
              <a:buNone/>
              <a:defRPr sz="2100">
                <a:solidFill>
                  <a:schemeClr val="lt1"/>
                </a:solidFill>
              </a:defRPr>
            </a:lvl5pPr>
            <a:lvl6pPr lvl="5" algn="ctr">
              <a:lnSpc>
                <a:spcPct val="100000"/>
              </a:lnSpc>
              <a:spcBef>
                <a:spcPts val="0"/>
              </a:spcBef>
              <a:spcAft>
                <a:spcPts val="0"/>
              </a:spcAft>
              <a:buClr>
                <a:schemeClr val="lt1"/>
              </a:buClr>
              <a:buSzPts val="2100"/>
              <a:buFont typeface="Inter SemiBold"/>
              <a:buNone/>
              <a:defRPr sz="2100">
                <a:solidFill>
                  <a:schemeClr val="lt1"/>
                </a:solidFill>
              </a:defRPr>
            </a:lvl6pPr>
            <a:lvl7pPr lvl="6" algn="ctr">
              <a:lnSpc>
                <a:spcPct val="100000"/>
              </a:lnSpc>
              <a:spcBef>
                <a:spcPts val="0"/>
              </a:spcBef>
              <a:spcAft>
                <a:spcPts val="0"/>
              </a:spcAft>
              <a:buClr>
                <a:schemeClr val="lt1"/>
              </a:buClr>
              <a:buSzPts val="2100"/>
              <a:buFont typeface="Inter SemiBold"/>
              <a:buNone/>
              <a:defRPr sz="2100">
                <a:solidFill>
                  <a:schemeClr val="lt1"/>
                </a:solidFill>
              </a:defRPr>
            </a:lvl7pPr>
            <a:lvl8pPr lvl="7" algn="ctr">
              <a:lnSpc>
                <a:spcPct val="100000"/>
              </a:lnSpc>
              <a:spcBef>
                <a:spcPts val="0"/>
              </a:spcBef>
              <a:spcAft>
                <a:spcPts val="0"/>
              </a:spcAft>
              <a:buClr>
                <a:schemeClr val="lt1"/>
              </a:buClr>
              <a:buSzPts val="2100"/>
              <a:buFont typeface="Inter SemiBold"/>
              <a:buNone/>
              <a:defRPr sz="2100">
                <a:solidFill>
                  <a:schemeClr val="lt1"/>
                </a:solidFill>
              </a:defRPr>
            </a:lvl8pPr>
            <a:lvl9pPr lvl="8" algn="ctr">
              <a:lnSpc>
                <a:spcPct val="100000"/>
              </a:lnSpc>
              <a:spcBef>
                <a:spcPts val="0"/>
              </a:spcBef>
              <a:spcAft>
                <a:spcPts val="0"/>
              </a:spcAft>
              <a:buClr>
                <a:schemeClr val="lt1"/>
              </a:buClr>
              <a:buSzPts val="2100"/>
              <a:buFont typeface="Inter SemiBold"/>
              <a:buNone/>
              <a:defRPr sz="2100">
                <a:solidFill>
                  <a:schemeClr val="lt1"/>
                </a:solidFill>
              </a:defRPr>
            </a:lvl9pPr>
          </a:lstStyle>
          <a:p>
            <a:endParaRPr/>
          </a:p>
        </p:txBody>
      </p:sp>
      <p:sp>
        <p:nvSpPr>
          <p:cNvPr id="183" name="Google Shape;183;g35b458c65f2_1_448"/>
          <p:cNvSpPr txBox="1">
            <a:spLocks noGrp="1"/>
          </p:cNvSpPr>
          <p:nvPr>
            <p:ph type="subTitle" idx="6"/>
          </p:nvPr>
        </p:nvSpPr>
        <p:spPr>
          <a:xfrm>
            <a:off x="3451033" y="4254633"/>
            <a:ext cx="1955100" cy="1029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2100"/>
              <a:buFont typeface="Inter SemiBold"/>
              <a:buNone/>
              <a:defRPr sz="2100">
                <a:solidFill>
                  <a:schemeClr val="lt1"/>
                </a:solidFill>
              </a:defRPr>
            </a:lvl1pPr>
            <a:lvl2pPr lvl="1" algn="ctr">
              <a:lnSpc>
                <a:spcPct val="100000"/>
              </a:lnSpc>
              <a:spcBef>
                <a:spcPts val="0"/>
              </a:spcBef>
              <a:spcAft>
                <a:spcPts val="0"/>
              </a:spcAft>
              <a:buClr>
                <a:schemeClr val="lt1"/>
              </a:buClr>
              <a:buSzPts val="2100"/>
              <a:buFont typeface="Inter SemiBold"/>
              <a:buNone/>
              <a:defRPr sz="2100">
                <a:solidFill>
                  <a:schemeClr val="lt1"/>
                </a:solidFill>
              </a:defRPr>
            </a:lvl2pPr>
            <a:lvl3pPr lvl="2" algn="ctr">
              <a:lnSpc>
                <a:spcPct val="100000"/>
              </a:lnSpc>
              <a:spcBef>
                <a:spcPts val="0"/>
              </a:spcBef>
              <a:spcAft>
                <a:spcPts val="0"/>
              </a:spcAft>
              <a:buClr>
                <a:schemeClr val="lt1"/>
              </a:buClr>
              <a:buSzPts val="2100"/>
              <a:buFont typeface="Inter SemiBold"/>
              <a:buNone/>
              <a:defRPr sz="2100">
                <a:solidFill>
                  <a:schemeClr val="lt1"/>
                </a:solidFill>
              </a:defRPr>
            </a:lvl3pPr>
            <a:lvl4pPr lvl="3" algn="ctr">
              <a:lnSpc>
                <a:spcPct val="100000"/>
              </a:lnSpc>
              <a:spcBef>
                <a:spcPts val="0"/>
              </a:spcBef>
              <a:spcAft>
                <a:spcPts val="0"/>
              </a:spcAft>
              <a:buClr>
                <a:schemeClr val="lt1"/>
              </a:buClr>
              <a:buSzPts val="2100"/>
              <a:buFont typeface="Inter SemiBold"/>
              <a:buNone/>
              <a:defRPr sz="2100">
                <a:solidFill>
                  <a:schemeClr val="lt1"/>
                </a:solidFill>
              </a:defRPr>
            </a:lvl4pPr>
            <a:lvl5pPr lvl="4" algn="ctr">
              <a:lnSpc>
                <a:spcPct val="100000"/>
              </a:lnSpc>
              <a:spcBef>
                <a:spcPts val="0"/>
              </a:spcBef>
              <a:spcAft>
                <a:spcPts val="0"/>
              </a:spcAft>
              <a:buClr>
                <a:schemeClr val="lt1"/>
              </a:buClr>
              <a:buSzPts val="2100"/>
              <a:buFont typeface="Inter SemiBold"/>
              <a:buNone/>
              <a:defRPr sz="2100">
                <a:solidFill>
                  <a:schemeClr val="lt1"/>
                </a:solidFill>
              </a:defRPr>
            </a:lvl5pPr>
            <a:lvl6pPr lvl="5" algn="ctr">
              <a:lnSpc>
                <a:spcPct val="100000"/>
              </a:lnSpc>
              <a:spcBef>
                <a:spcPts val="0"/>
              </a:spcBef>
              <a:spcAft>
                <a:spcPts val="0"/>
              </a:spcAft>
              <a:buClr>
                <a:schemeClr val="lt1"/>
              </a:buClr>
              <a:buSzPts val="2100"/>
              <a:buFont typeface="Inter SemiBold"/>
              <a:buNone/>
              <a:defRPr sz="2100">
                <a:solidFill>
                  <a:schemeClr val="lt1"/>
                </a:solidFill>
              </a:defRPr>
            </a:lvl6pPr>
            <a:lvl7pPr lvl="6" algn="ctr">
              <a:lnSpc>
                <a:spcPct val="100000"/>
              </a:lnSpc>
              <a:spcBef>
                <a:spcPts val="0"/>
              </a:spcBef>
              <a:spcAft>
                <a:spcPts val="0"/>
              </a:spcAft>
              <a:buClr>
                <a:schemeClr val="lt1"/>
              </a:buClr>
              <a:buSzPts val="2100"/>
              <a:buFont typeface="Inter SemiBold"/>
              <a:buNone/>
              <a:defRPr sz="2100">
                <a:solidFill>
                  <a:schemeClr val="lt1"/>
                </a:solidFill>
              </a:defRPr>
            </a:lvl7pPr>
            <a:lvl8pPr lvl="7" algn="ctr">
              <a:lnSpc>
                <a:spcPct val="100000"/>
              </a:lnSpc>
              <a:spcBef>
                <a:spcPts val="0"/>
              </a:spcBef>
              <a:spcAft>
                <a:spcPts val="0"/>
              </a:spcAft>
              <a:buClr>
                <a:schemeClr val="lt1"/>
              </a:buClr>
              <a:buSzPts val="2100"/>
              <a:buFont typeface="Inter SemiBold"/>
              <a:buNone/>
              <a:defRPr sz="2100">
                <a:solidFill>
                  <a:schemeClr val="lt1"/>
                </a:solidFill>
              </a:defRPr>
            </a:lvl8pPr>
            <a:lvl9pPr lvl="8" algn="ctr">
              <a:lnSpc>
                <a:spcPct val="100000"/>
              </a:lnSpc>
              <a:spcBef>
                <a:spcPts val="0"/>
              </a:spcBef>
              <a:spcAft>
                <a:spcPts val="0"/>
              </a:spcAft>
              <a:buClr>
                <a:schemeClr val="lt1"/>
              </a:buClr>
              <a:buSzPts val="2100"/>
              <a:buFont typeface="Inter SemiBold"/>
              <a:buNone/>
              <a:defRPr sz="2100">
                <a:solidFill>
                  <a:schemeClr val="lt1"/>
                </a:solidFill>
              </a:defRPr>
            </a:lvl9pPr>
          </a:lstStyle>
          <a:p>
            <a:endParaRPr/>
          </a:p>
        </p:txBody>
      </p:sp>
      <p:sp>
        <p:nvSpPr>
          <p:cNvPr id="184" name="Google Shape;184;g35b458c65f2_1_448"/>
          <p:cNvSpPr txBox="1">
            <a:spLocks noGrp="1"/>
          </p:cNvSpPr>
          <p:nvPr>
            <p:ph type="subTitle" idx="7"/>
          </p:nvPr>
        </p:nvSpPr>
        <p:spPr>
          <a:xfrm>
            <a:off x="6150817" y="4254633"/>
            <a:ext cx="1955100" cy="1029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2100"/>
              <a:buFont typeface="Inter SemiBold"/>
              <a:buNone/>
              <a:defRPr sz="2100">
                <a:solidFill>
                  <a:schemeClr val="lt1"/>
                </a:solidFill>
              </a:defRPr>
            </a:lvl1pPr>
            <a:lvl2pPr lvl="1" algn="ctr">
              <a:lnSpc>
                <a:spcPct val="100000"/>
              </a:lnSpc>
              <a:spcBef>
                <a:spcPts val="0"/>
              </a:spcBef>
              <a:spcAft>
                <a:spcPts val="0"/>
              </a:spcAft>
              <a:buClr>
                <a:schemeClr val="lt1"/>
              </a:buClr>
              <a:buSzPts val="2100"/>
              <a:buFont typeface="Inter SemiBold"/>
              <a:buNone/>
              <a:defRPr sz="2100">
                <a:solidFill>
                  <a:schemeClr val="lt1"/>
                </a:solidFill>
              </a:defRPr>
            </a:lvl2pPr>
            <a:lvl3pPr lvl="2" algn="ctr">
              <a:lnSpc>
                <a:spcPct val="100000"/>
              </a:lnSpc>
              <a:spcBef>
                <a:spcPts val="0"/>
              </a:spcBef>
              <a:spcAft>
                <a:spcPts val="0"/>
              </a:spcAft>
              <a:buClr>
                <a:schemeClr val="lt1"/>
              </a:buClr>
              <a:buSzPts val="2100"/>
              <a:buFont typeface="Inter SemiBold"/>
              <a:buNone/>
              <a:defRPr sz="2100">
                <a:solidFill>
                  <a:schemeClr val="lt1"/>
                </a:solidFill>
              </a:defRPr>
            </a:lvl3pPr>
            <a:lvl4pPr lvl="3" algn="ctr">
              <a:lnSpc>
                <a:spcPct val="100000"/>
              </a:lnSpc>
              <a:spcBef>
                <a:spcPts val="0"/>
              </a:spcBef>
              <a:spcAft>
                <a:spcPts val="0"/>
              </a:spcAft>
              <a:buClr>
                <a:schemeClr val="lt1"/>
              </a:buClr>
              <a:buSzPts val="2100"/>
              <a:buFont typeface="Inter SemiBold"/>
              <a:buNone/>
              <a:defRPr sz="2100">
                <a:solidFill>
                  <a:schemeClr val="lt1"/>
                </a:solidFill>
              </a:defRPr>
            </a:lvl4pPr>
            <a:lvl5pPr lvl="4" algn="ctr">
              <a:lnSpc>
                <a:spcPct val="100000"/>
              </a:lnSpc>
              <a:spcBef>
                <a:spcPts val="0"/>
              </a:spcBef>
              <a:spcAft>
                <a:spcPts val="0"/>
              </a:spcAft>
              <a:buClr>
                <a:schemeClr val="lt1"/>
              </a:buClr>
              <a:buSzPts val="2100"/>
              <a:buFont typeface="Inter SemiBold"/>
              <a:buNone/>
              <a:defRPr sz="2100">
                <a:solidFill>
                  <a:schemeClr val="lt1"/>
                </a:solidFill>
              </a:defRPr>
            </a:lvl5pPr>
            <a:lvl6pPr lvl="5" algn="ctr">
              <a:lnSpc>
                <a:spcPct val="100000"/>
              </a:lnSpc>
              <a:spcBef>
                <a:spcPts val="0"/>
              </a:spcBef>
              <a:spcAft>
                <a:spcPts val="0"/>
              </a:spcAft>
              <a:buClr>
                <a:schemeClr val="lt1"/>
              </a:buClr>
              <a:buSzPts val="2100"/>
              <a:buFont typeface="Inter SemiBold"/>
              <a:buNone/>
              <a:defRPr sz="2100">
                <a:solidFill>
                  <a:schemeClr val="lt1"/>
                </a:solidFill>
              </a:defRPr>
            </a:lvl6pPr>
            <a:lvl7pPr lvl="6" algn="ctr">
              <a:lnSpc>
                <a:spcPct val="100000"/>
              </a:lnSpc>
              <a:spcBef>
                <a:spcPts val="0"/>
              </a:spcBef>
              <a:spcAft>
                <a:spcPts val="0"/>
              </a:spcAft>
              <a:buClr>
                <a:schemeClr val="lt1"/>
              </a:buClr>
              <a:buSzPts val="2100"/>
              <a:buFont typeface="Inter SemiBold"/>
              <a:buNone/>
              <a:defRPr sz="2100">
                <a:solidFill>
                  <a:schemeClr val="lt1"/>
                </a:solidFill>
              </a:defRPr>
            </a:lvl7pPr>
            <a:lvl8pPr lvl="7" algn="ctr">
              <a:lnSpc>
                <a:spcPct val="100000"/>
              </a:lnSpc>
              <a:spcBef>
                <a:spcPts val="0"/>
              </a:spcBef>
              <a:spcAft>
                <a:spcPts val="0"/>
              </a:spcAft>
              <a:buClr>
                <a:schemeClr val="lt1"/>
              </a:buClr>
              <a:buSzPts val="2100"/>
              <a:buFont typeface="Inter SemiBold"/>
              <a:buNone/>
              <a:defRPr sz="2100">
                <a:solidFill>
                  <a:schemeClr val="lt1"/>
                </a:solidFill>
              </a:defRPr>
            </a:lvl8pPr>
            <a:lvl9pPr lvl="8" algn="ctr">
              <a:lnSpc>
                <a:spcPct val="100000"/>
              </a:lnSpc>
              <a:spcBef>
                <a:spcPts val="0"/>
              </a:spcBef>
              <a:spcAft>
                <a:spcPts val="0"/>
              </a:spcAft>
              <a:buClr>
                <a:schemeClr val="lt1"/>
              </a:buClr>
              <a:buSzPts val="2100"/>
              <a:buFont typeface="Inter SemiBold"/>
              <a:buNone/>
              <a:defRPr sz="2100">
                <a:solidFill>
                  <a:schemeClr val="lt1"/>
                </a:solidFill>
              </a:defRPr>
            </a:lvl9pPr>
          </a:lstStyle>
          <a:p>
            <a:endParaRPr/>
          </a:p>
        </p:txBody>
      </p:sp>
      <p:sp>
        <p:nvSpPr>
          <p:cNvPr id="185" name="Google Shape;185;g35b458c65f2_1_448"/>
          <p:cNvSpPr txBox="1">
            <a:spLocks noGrp="1"/>
          </p:cNvSpPr>
          <p:nvPr>
            <p:ph type="subTitle" idx="8"/>
          </p:nvPr>
        </p:nvSpPr>
        <p:spPr>
          <a:xfrm>
            <a:off x="8850600" y="4254633"/>
            <a:ext cx="1955100" cy="1029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2100"/>
              <a:buFont typeface="Inter SemiBold"/>
              <a:buNone/>
              <a:defRPr sz="2100">
                <a:solidFill>
                  <a:schemeClr val="lt1"/>
                </a:solidFill>
              </a:defRPr>
            </a:lvl1pPr>
            <a:lvl2pPr lvl="1" algn="ctr">
              <a:lnSpc>
                <a:spcPct val="100000"/>
              </a:lnSpc>
              <a:spcBef>
                <a:spcPts val="0"/>
              </a:spcBef>
              <a:spcAft>
                <a:spcPts val="0"/>
              </a:spcAft>
              <a:buClr>
                <a:schemeClr val="lt1"/>
              </a:buClr>
              <a:buSzPts val="2100"/>
              <a:buFont typeface="Inter SemiBold"/>
              <a:buNone/>
              <a:defRPr sz="2100">
                <a:solidFill>
                  <a:schemeClr val="lt1"/>
                </a:solidFill>
              </a:defRPr>
            </a:lvl2pPr>
            <a:lvl3pPr lvl="2" algn="ctr">
              <a:lnSpc>
                <a:spcPct val="100000"/>
              </a:lnSpc>
              <a:spcBef>
                <a:spcPts val="0"/>
              </a:spcBef>
              <a:spcAft>
                <a:spcPts val="0"/>
              </a:spcAft>
              <a:buClr>
                <a:schemeClr val="lt1"/>
              </a:buClr>
              <a:buSzPts val="2100"/>
              <a:buFont typeface="Inter SemiBold"/>
              <a:buNone/>
              <a:defRPr sz="2100">
                <a:solidFill>
                  <a:schemeClr val="lt1"/>
                </a:solidFill>
              </a:defRPr>
            </a:lvl3pPr>
            <a:lvl4pPr lvl="3" algn="ctr">
              <a:lnSpc>
                <a:spcPct val="100000"/>
              </a:lnSpc>
              <a:spcBef>
                <a:spcPts val="0"/>
              </a:spcBef>
              <a:spcAft>
                <a:spcPts val="0"/>
              </a:spcAft>
              <a:buClr>
                <a:schemeClr val="lt1"/>
              </a:buClr>
              <a:buSzPts val="2100"/>
              <a:buFont typeface="Inter SemiBold"/>
              <a:buNone/>
              <a:defRPr sz="2100">
                <a:solidFill>
                  <a:schemeClr val="lt1"/>
                </a:solidFill>
              </a:defRPr>
            </a:lvl4pPr>
            <a:lvl5pPr lvl="4" algn="ctr">
              <a:lnSpc>
                <a:spcPct val="100000"/>
              </a:lnSpc>
              <a:spcBef>
                <a:spcPts val="0"/>
              </a:spcBef>
              <a:spcAft>
                <a:spcPts val="0"/>
              </a:spcAft>
              <a:buClr>
                <a:schemeClr val="lt1"/>
              </a:buClr>
              <a:buSzPts val="2100"/>
              <a:buFont typeface="Inter SemiBold"/>
              <a:buNone/>
              <a:defRPr sz="2100">
                <a:solidFill>
                  <a:schemeClr val="lt1"/>
                </a:solidFill>
              </a:defRPr>
            </a:lvl5pPr>
            <a:lvl6pPr lvl="5" algn="ctr">
              <a:lnSpc>
                <a:spcPct val="100000"/>
              </a:lnSpc>
              <a:spcBef>
                <a:spcPts val="0"/>
              </a:spcBef>
              <a:spcAft>
                <a:spcPts val="0"/>
              </a:spcAft>
              <a:buClr>
                <a:schemeClr val="lt1"/>
              </a:buClr>
              <a:buSzPts val="2100"/>
              <a:buFont typeface="Inter SemiBold"/>
              <a:buNone/>
              <a:defRPr sz="2100">
                <a:solidFill>
                  <a:schemeClr val="lt1"/>
                </a:solidFill>
              </a:defRPr>
            </a:lvl6pPr>
            <a:lvl7pPr lvl="6" algn="ctr">
              <a:lnSpc>
                <a:spcPct val="100000"/>
              </a:lnSpc>
              <a:spcBef>
                <a:spcPts val="0"/>
              </a:spcBef>
              <a:spcAft>
                <a:spcPts val="0"/>
              </a:spcAft>
              <a:buClr>
                <a:schemeClr val="lt1"/>
              </a:buClr>
              <a:buSzPts val="2100"/>
              <a:buFont typeface="Inter SemiBold"/>
              <a:buNone/>
              <a:defRPr sz="2100">
                <a:solidFill>
                  <a:schemeClr val="lt1"/>
                </a:solidFill>
              </a:defRPr>
            </a:lvl7pPr>
            <a:lvl8pPr lvl="7" algn="ctr">
              <a:lnSpc>
                <a:spcPct val="100000"/>
              </a:lnSpc>
              <a:spcBef>
                <a:spcPts val="0"/>
              </a:spcBef>
              <a:spcAft>
                <a:spcPts val="0"/>
              </a:spcAft>
              <a:buClr>
                <a:schemeClr val="lt1"/>
              </a:buClr>
              <a:buSzPts val="2100"/>
              <a:buFont typeface="Inter SemiBold"/>
              <a:buNone/>
              <a:defRPr sz="2100">
                <a:solidFill>
                  <a:schemeClr val="lt1"/>
                </a:solidFill>
              </a:defRPr>
            </a:lvl8pPr>
            <a:lvl9pPr lvl="8" algn="ctr">
              <a:lnSpc>
                <a:spcPct val="100000"/>
              </a:lnSpc>
              <a:spcBef>
                <a:spcPts val="0"/>
              </a:spcBef>
              <a:spcAft>
                <a:spcPts val="0"/>
              </a:spcAft>
              <a:buClr>
                <a:schemeClr val="lt1"/>
              </a:buClr>
              <a:buSzPts val="2100"/>
              <a:buFont typeface="Inter SemiBold"/>
              <a:buNone/>
              <a:defRPr sz="2100">
                <a:solidFill>
                  <a:schemeClr val="lt1"/>
                </a:solidFill>
              </a:defRPr>
            </a:lvl9pPr>
          </a:lstStyle>
          <a:p>
            <a:endParaRPr/>
          </a:p>
        </p:txBody>
      </p:sp>
      <p:sp>
        <p:nvSpPr>
          <p:cNvPr id="186" name="Google Shape;186;g35b458c65f2_1_448"/>
          <p:cNvSpPr txBox="1">
            <a:spLocks noGrp="1"/>
          </p:cNvSpPr>
          <p:nvPr>
            <p:ph type="sldNum" idx="12"/>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pic>
        <p:nvPicPr>
          <p:cNvPr id="187" name="Google Shape;187;g35b458c65f2_1_448"/>
          <p:cNvPicPr preferRelativeResize="0"/>
          <p:nvPr/>
        </p:nvPicPr>
        <p:blipFill rotWithShape="1">
          <a:blip r:embed="rId2">
            <a:alphaModFix/>
          </a:blip>
          <a:srcRect l="24052" t="24084" r="22281" b="22009"/>
          <a:stretch/>
        </p:blipFill>
        <p:spPr>
          <a:xfrm>
            <a:off x="11101733" y="72067"/>
            <a:ext cx="1024001" cy="102862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
    <p:bg>
      <p:bgPr>
        <a:solidFill>
          <a:schemeClr val="dk2"/>
        </a:solidFill>
        <a:effectLst/>
      </p:bgPr>
    </p:bg>
    <p:spTree>
      <p:nvGrpSpPr>
        <p:cNvPr id="1" name="Shape 188"/>
        <p:cNvGrpSpPr/>
        <p:nvPr/>
      </p:nvGrpSpPr>
      <p:grpSpPr>
        <a:xfrm>
          <a:off x="0" y="0"/>
          <a:ext cx="0" cy="0"/>
          <a:chOff x="0" y="0"/>
          <a:chExt cx="0" cy="0"/>
        </a:xfrm>
      </p:grpSpPr>
      <p:sp>
        <p:nvSpPr>
          <p:cNvPr id="189" name="Google Shape;189;g35b458c65f2_1_461"/>
          <p:cNvSpPr txBox="1"/>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p>
            <a:pPr marL="0" marR="0" lvl="0" indent="0" algn="ctr" rtl="0">
              <a:lnSpc>
                <a:spcPct val="100000"/>
              </a:lnSpc>
              <a:spcBef>
                <a:spcPts val="0"/>
              </a:spcBef>
              <a:spcAft>
                <a:spcPts val="0"/>
              </a:spcAft>
              <a:buClr>
                <a:srgbClr val="000000"/>
              </a:buClr>
              <a:buSzPts val="1100"/>
              <a:buFont typeface="Arial"/>
              <a:buNone/>
            </a:pPr>
            <a:fld id="{00000000-1234-1234-1234-123412341234}" type="slidenum">
              <a:rPr lang="en-GB" sz="1100" b="0" i="0" u="none" strike="noStrike" cap="none">
                <a:solidFill>
                  <a:schemeClr val="lt2"/>
                </a:solidFill>
                <a:latin typeface="Inter Light"/>
                <a:ea typeface="Inter Light"/>
                <a:cs typeface="Inter Light"/>
                <a:sym typeface="Inter Light"/>
              </a:rPr>
              <a:t>‹#›</a:t>
            </a:fld>
            <a:endParaRPr sz="1100" b="0" i="0" u="none" strike="noStrike" cap="none">
              <a:solidFill>
                <a:schemeClr val="lt2"/>
              </a:solidFill>
              <a:latin typeface="Inter Light"/>
              <a:ea typeface="Inter Light"/>
              <a:cs typeface="Inter Light"/>
              <a:sym typeface="Inter Light"/>
            </a:endParaRPr>
          </a:p>
        </p:txBody>
      </p:sp>
      <p:cxnSp>
        <p:nvCxnSpPr>
          <p:cNvPr id="190" name="Google Shape;190;g35b458c65f2_1_461"/>
          <p:cNvCxnSpPr/>
          <p:nvPr/>
        </p:nvCxnSpPr>
        <p:spPr>
          <a:xfrm rot="10800000">
            <a:off x="747367" y="372533"/>
            <a:ext cx="199200" cy="0"/>
          </a:xfrm>
          <a:prstGeom prst="straightConnector1">
            <a:avLst/>
          </a:prstGeom>
          <a:noFill/>
          <a:ln w="9525" cap="flat" cmpd="sng">
            <a:solidFill>
              <a:schemeClr val="lt2"/>
            </a:solidFill>
            <a:prstDash val="solid"/>
            <a:round/>
            <a:headEnd type="none" w="sm" len="sm"/>
            <a:tailEnd type="none" w="sm" len="sm"/>
          </a:ln>
        </p:spPr>
      </p:cxnSp>
      <p:sp>
        <p:nvSpPr>
          <p:cNvPr id="191" name="Google Shape;191;g35b458c65f2_1_461"/>
          <p:cNvSpPr txBox="1">
            <a:spLocks noGrp="1"/>
          </p:cNvSpPr>
          <p:nvPr>
            <p:ph type="subTitle" idx="1"/>
          </p:nvPr>
        </p:nvSpPr>
        <p:spPr>
          <a:xfrm>
            <a:off x="900633" y="4074533"/>
            <a:ext cx="1955100" cy="1029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2400"/>
              <a:buFont typeface="Inter SemiBold"/>
              <a:buNone/>
              <a:defRPr>
                <a:solidFill>
                  <a:schemeClr val="lt1"/>
                </a:solidFill>
              </a:defRPr>
            </a:lvl1pPr>
            <a:lvl2pPr lvl="1" algn="ctr">
              <a:lnSpc>
                <a:spcPct val="100000"/>
              </a:lnSpc>
              <a:spcBef>
                <a:spcPts val="0"/>
              </a:spcBef>
              <a:spcAft>
                <a:spcPts val="0"/>
              </a:spcAft>
              <a:buClr>
                <a:schemeClr val="lt1"/>
              </a:buClr>
              <a:buSzPts val="2400"/>
              <a:buFont typeface="Inter SemiBold"/>
              <a:buNone/>
              <a:defRPr>
                <a:solidFill>
                  <a:schemeClr val="lt1"/>
                </a:solidFill>
              </a:defRPr>
            </a:lvl2pPr>
            <a:lvl3pPr lvl="2" algn="ctr">
              <a:lnSpc>
                <a:spcPct val="100000"/>
              </a:lnSpc>
              <a:spcBef>
                <a:spcPts val="0"/>
              </a:spcBef>
              <a:spcAft>
                <a:spcPts val="0"/>
              </a:spcAft>
              <a:buClr>
                <a:schemeClr val="lt1"/>
              </a:buClr>
              <a:buSzPts val="2400"/>
              <a:buFont typeface="Inter SemiBold"/>
              <a:buNone/>
              <a:defRPr>
                <a:solidFill>
                  <a:schemeClr val="lt1"/>
                </a:solidFill>
              </a:defRPr>
            </a:lvl3pPr>
            <a:lvl4pPr lvl="3" algn="ctr">
              <a:lnSpc>
                <a:spcPct val="100000"/>
              </a:lnSpc>
              <a:spcBef>
                <a:spcPts val="0"/>
              </a:spcBef>
              <a:spcAft>
                <a:spcPts val="0"/>
              </a:spcAft>
              <a:buClr>
                <a:schemeClr val="lt1"/>
              </a:buClr>
              <a:buSzPts val="2400"/>
              <a:buFont typeface="Inter SemiBold"/>
              <a:buNone/>
              <a:defRPr>
                <a:solidFill>
                  <a:schemeClr val="lt1"/>
                </a:solidFill>
              </a:defRPr>
            </a:lvl4pPr>
            <a:lvl5pPr lvl="4" algn="ctr">
              <a:lnSpc>
                <a:spcPct val="100000"/>
              </a:lnSpc>
              <a:spcBef>
                <a:spcPts val="0"/>
              </a:spcBef>
              <a:spcAft>
                <a:spcPts val="0"/>
              </a:spcAft>
              <a:buClr>
                <a:schemeClr val="lt1"/>
              </a:buClr>
              <a:buSzPts val="2400"/>
              <a:buFont typeface="Inter SemiBold"/>
              <a:buNone/>
              <a:defRPr>
                <a:solidFill>
                  <a:schemeClr val="lt1"/>
                </a:solidFill>
              </a:defRPr>
            </a:lvl5pPr>
            <a:lvl6pPr lvl="5" algn="ctr">
              <a:lnSpc>
                <a:spcPct val="100000"/>
              </a:lnSpc>
              <a:spcBef>
                <a:spcPts val="0"/>
              </a:spcBef>
              <a:spcAft>
                <a:spcPts val="0"/>
              </a:spcAft>
              <a:buClr>
                <a:schemeClr val="lt1"/>
              </a:buClr>
              <a:buSzPts val="2400"/>
              <a:buFont typeface="Inter SemiBold"/>
              <a:buNone/>
              <a:defRPr>
                <a:solidFill>
                  <a:schemeClr val="lt1"/>
                </a:solidFill>
              </a:defRPr>
            </a:lvl6pPr>
            <a:lvl7pPr lvl="6" algn="ctr">
              <a:lnSpc>
                <a:spcPct val="100000"/>
              </a:lnSpc>
              <a:spcBef>
                <a:spcPts val="0"/>
              </a:spcBef>
              <a:spcAft>
                <a:spcPts val="0"/>
              </a:spcAft>
              <a:buClr>
                <a:schemeClr val="lt1"/>
              </a:buClr>
              <a:buSzPts val="2400"/>
              <a:buFont typeface="Inter SemiBold"/>
              <a:buNone/>
              <a:defRPr>
                <a:solidFill>
                  <a:schemeClr val="lt1"/>
                </a:solidFill>
              </a:defRPr>
            </a:lvl7pPr>
            <a:lvl8pPr lvl="7" algn="ctr">
              <a:lnSpc>
                <a:spcPct val="100000"/>
              </a:lnSpc>
              <a:spcBef>
                <a:spcPts val="0"/>
              </a:spcBef>
              <a:spcAft>
                <a:spcPts val="0"/>
              </a:spcAft>
              <a:buClr>
                <a:schemeClr val="lt1"/>
              </a:buClr>
              <a:buSzPts val="2400"/>
              <a:buFont typeface="Inter SemiBold"/>
              <a:buNone/>
              <a:defRPr>
                <a:solidFill>
                  <a:schemeClr val="lt1"/>
                </a:solidFill>
              </a:defRPr>
            </a:lvl8pPr>
            <a:lvl9pPr lvl="8" algn="ctr">
              <a:lnSpc>
                <a:spcPct val="100000"/>
              </a:lnSpc>
              <a:spcBef>
                <a:spcPts val="0"/>
              </a:spcBef>
              <a:spcAft>
                <a:spcPts val="0"/>
              </a:spcAft>
              <a:buClr>
                <a:schemeClr val="lt1"/>
              </a:buClr>
              <a:buSzPts val="2400"/>
              <a:buFont typeface="Inter SemiBold"/>
              <a:buNone/>
              <a:defRPr>
                <a:solidFill>
                  <a:schemeClr val="lt1"/>
                </a:solidFill>
              </a:defRPr>
            </a:lvl9pPr>
          </a:lstStyle>
          <a:p>
            <a:endParaRPr/>
          </a:p>
        </p:txBody>
      </p:sp>
      <p:sp>
        <p:nvSpPr>
          <p:cNvPr id="192" name="Google Shape;192;g35b458c65f2_1_461"/>
          <p:cNvSpPr txBox="1">
            <a:spLocks noGrp="1"/>
          </p:cNvSpPr>
          <p:nvPr>
            <p:ph type="body" idx="2"/>
          </p:nvPr>
        </p:nvSpPr>
        <p:spPr>
          <a:xfrm>
            <a:off x="806567" y="4890833"/>
            <a:ext cx="2143200" cy="1164900"/>
          </a:xfrm>
          <a:prstGeom prst="rect">
            <a:avLst/>
          </a:prstGeom>
          <a:noFill/>
          <a:ln>
            <a:noFill/>
          </a:ln>
        </p:spPr>
        <p:txBody>
          <a:bodyPr spcFirstLastPara="1" wrap="square" lIns="121900" tIns="121900" rIns="121900" bIns="121900" anchor="t" anchorCtr="0">
            <a:noAutofit/>
          </a:bodyPr>
          <a:lstStyle>
            <a:lvl1pPr marL="457200" lvl="0" indent="-330200" algn="ctr">
              <a:lnSpc>
                <a:spcPct val="115000"/>
              </a:lnSpc>
              <a:spcBef>
                <a:spcPts val="0"/>
              </a:spcBef>
              <a:spcAft>
                <a:spcPts val="0"/>
              </a:spcAft>
              <a:buClr>
                <a:schemeClr val="lt2"/>
              </a:buClr>
              <a:buSzPts val="1600"/>
              <a:buFont typeface="Inter"/>
              <a:buChar char="●"/>
              <a:defRPr>
                <a:solidFill>
                  <a:schemeClr val="lt2"/>
                </a:solidFill>
              </a:defRPr>
            </a:lvl1pPr>
            <a:lvl2pPr marL="914400" lvl="1" indent="-330200" algn="ctr">
              <a:lnSpc>
                <a:spcPct val="115000"/>
              </a:lnSpc>
              <a:spcBef>
                <a:spcPts val="0"/>
              </a:spcBef>
              <a:spcAft>
                <a:spcPts val="0"/>
              </a:spcAft>
              <a:buClr>
                <a:schemeClr val="lt2"/>
              </a:buClr>
              <a:buSzPts val="1600"/>
              <a:buFont typeface="Inter"/>
              <a:buChar char="○"/>
              <a:defRPr>
                <a:solidFill>
                  <a:schemeClr val="lt2"/>
                </a:solidFill>
              </a:defRPr>
            </a:lvl2pPr>
            <a:lvl3pPr marL="1371600" lvl="2" indent="-330200" algn="ctr">
              <a:lnSpc>
                <a:spcPct val="115000"/>
              </a:lnSpc>
              <a:spcBef>
                <a:spcPts val="0"/>
              </a:spcBef>
              <a:spcAft>
                <a:spcPts val="0"/>
              </a:spcAft>
              <a:buClr>
                <a:schemeClr val="lt2"/>
              </a:buClr>
              <a:buSzPts val="1600"/>
              <a:buFont typeface="Inter"/>
              <a:buChar char="■"/>
              <a:defRPr>
                <a:solidFill>
                  <a:schemeClr val="lt2"/>
                </a:solidFill>
              </a:defRPr>
            </a:lvl3pPr>
            <a:lvl4pPr marL="1828800" lvl="3" indent="-330200" algn="ctr">
              <a:lnSpc>
                <a:spcPct val="115000"/>
              </a:lnSpc>
              <a:spcBef>
                <a:spcPts val="0"/>
              </a:spcBef>
              <a:spcAft>
                <a:spcPts val="0"/>
              </a:spcAft>
              <a:buClr>
                <a:schemeClr val="lt2"/>
              </a:buClr>
              <a:buSzPts val="1600"/>
              <a:buFont typeface="Inter"/>
              <a:buChar char="●"/>
              <a:defRPr>
                <a:solidFill>
                  <a:schemeClr val="lt2"/>
                </a:solidFill>
              </a:defRPr>
            </a:lvl4pPr>
            <a:lvl5pPr marL="2286000" lvl="4" indent="-330200" algn="ctr">
              <a:lnSpc>
                <a:spcPct val="115000"/>
              </a:lnSpc>
              <a:spcBef>
                <a:spcPts val="0"/>
              </a:spcBef>
              <a:spcAft>
                <a:spcPts val="0"/>
              </a:spcAft>
              <a:buClr>
                <a:schemeClr val="lt2"/>
              </a:buClr>
              <a:buSzPts val="1600"/>
              <a:buFont typeface="Inter"/>
              <a:buChar char="○"/>
              <a:defRPr>
                <a:solidFill>
                  <a:schemeClr val="lt2"/>
                </a:solidFill>
              </a:defRPr>
            </a:lvl5pPr>
            <a:lvl6pPr marL="2743200" lvl="5" indent="-330200" algn="ctr">
              <a:lnSpc>
                <a:spcPct val="115000"/>
              </a:lnSpc>
              <a:spcBef>
                <a:spcPts val="0"/>
              </a:spcBef>
              <a:spcAft>
                <a:spcPts val="0"/>
              </a:spcAft>
              <a:buClr>
                <a:schemeClr val="lt2"/>
              </a:buClr>
              <a:buSzPts val="1600"/>
              <a:buFont typeface="Inter"/>
              <a:buChar char="■"/>
              <a:defRPr>
                <a:solidFill>
                  <a:schemeClr val="lt2"/>
                </a:solidFill>
              </a:defRPr>
            </a:lvl6pPr>
            <a:lvl7pPr marL="3200400" lvl="6" indent="-330200" algn="ctr">
              <a:lnSpc>
                <a:spcPct val="115000"/>
              </a:lnSpc>
              <a:spcBef>
                <a:spcPts val="0"/>
              </a:spcBef>
              <a:spcAft>
                <a:spcPts val="0"/>
              </a:spcAft>
              <a:buClr>
                <a:schemeClr val="lt2"/>
              </a:buClr>
              <a:buSzPts val="1600"/>
              <a:buFont typeface="Inter"/>
              <a:buChar char="●"/>
              <a:defRPr>
                <a:solidFill>
                  <a:schemeClr val="lt2"/>
                </a:solidFill>
              </a:defRPr>
            </a:lvl7pPr>
            <a:lvl8pPr marL="3657600" lvl="7" indent="-330200" algn="ctr">
              <a:lnSpc>
                <a:spcPct val="115000"/>
              </a:lnSpc>
              <a:spcBef>
                <a:spcPts val="0"/>
              </a:spcBef>
              <a:spcAft>
                <a:spcPts val="0"/>
              </a:spcAft>
              <a:buClr>
                <a:schemeClr val="lt2"/>
              </a:buClr>
              <a:buSzPts val="1600"/>
              <a:buFont typeface="Inter"/>
              <a:buChar char="○"/>
              <a:defRPr>
                <a:solidFill>
                  <a:schemeClr val="lt2"/>
                </a:solidFill>
              </a:defRPr>
            </a:lvl8pPr>
            <a:lvl9pPr marL="4114800" lvl="8" indent="-330200" algn="ctr">
              <a:lnSpc>
                <a:spcPct val="115000"/>
              </a:lnSpc>
              <a:spcBef>
                <a:spcPts val="0"/>
              </a:spcBef>
              <a:spcAft>
                <a:spcPts val="0"/>
              </a:spcAft>
              <a:buClr>
                <a:schemeClr val="lt2"/>
              </a:buClr>
              <a:buSzPts val="1600"/>
              <a:buFont typeface="Inter"/>
              <a:buChar char="■"/>
              <a:defRPr>
                <a:solidFill>
                  <a:schemeClr val="lt2"/>
                </a:solidFill>
              </a:defRPr>
            </a:lvl9pPr>
          </a:lstStyle>
          <a:p>
            <a:endParaRPr/>
          </a:p>
        </p:txBody>
      </p:sp>
      <p:sp>
        <p:nvSpPr>
          <p:cNvPr id="193" name="Google Shape;193;g35b458c65f2_1_461"/>
          <p:cNvSpPr txBox="1">
            <a:spLocks noGrp="1"/>
          </p:cNvSpPr>
          <p:nvPr>
            <p:ph type="subTitle" idx="3"/>
          </p:nvPr>
        </p:nvSpPr>
        <p:spPr>
          <a:xfrm>
            <a:off x="5180533" y="4074533"/>
            <a:ext cx="1955100" cy="1029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2400"/>
              <a:buFont typeface="Inter SemiBold"/>
              <a:buNone/>
              <a:defRPr>
                <a:solidFill>
                  <a:schemeClr val="lt1"/>
                </a:solidFill>
              </a:defRPr>
            </a:lvl1pPr>
            <a:lvl2pPr lvl="1" algn="ctr">
              <a:lnSpc>
                <a:spcPct val="100000"/>
              </a:lnSpc>
              <a:spcBef>
                <a:spcPts val="0"/>
              </a:spcBef>
              <a:spcAft>
                <a:spcPts val="0"/>
              </a:spcAft>
              <a:buClr>
                <a:schemeClr val="lt1"/>
              </a:buClr>
              <a:buSzPts val="2400"/>
              <a:buFont typeface="Inter SemiBold"/>
              <a:buNone/>
              <a:defRPr>
                <a:solidFill>
                  <a:schemeClr val="lt1"/>
                </a:solidFill>
              </a:defRPr>
            </a:lvl2pPr>
            <a:lvl3pPr lvl="2" algn="ctr">
              <a:lnSpc>
                <a:spcPct val="100000"/>
              </a:lnSpc>
              <a:spcBef>
                <a:spcPts val="0"/>
              </a:spcBef>
              <a:spcAft>
                <a:spcPts val="0"/>
              </a:spcAft>
              <a:buClr>
                <a:schemeClr val="lt1"/>
              </a:buClr>
              <a:buSzPts val="2400"/>
              <a:buFont typeface="Inter SemiBold"/>
              <a:buNone/>
              <a:defRPr>
                <a:solidFill>
                  <a:schemeClr val="lt1"/>
                </a:solidFill>
              </a:defRPr>
            </a:lvl3pPr>
            <a:lvl4pPr lvl="3" algn="ctr">
              <a:lnSpc>
                <a:spcPct val="100000"/>
              </a:lnSpc>
              <a:spcBef>
                <a:spcPts val="0"/>
              </a:spcBef>
              <a:spcAft>
                <a:spcPts val="0"/>
              </a:spcAft>
              <a:buClr>
                <a:schemeClr val="lt1"/>
              </a:buClr>
              <a:buSzPts val="2400"/>
              <a:buFont typeface="Inter SemiBold"/>
              <a:buNone/>
              <a:defRPr>
                <a:solidFill>
                  <a:schemeClr val="lt1"/>
                </a:solidFill>
              </a:defRPr>
            </a:lvl4pPr>
            <a:lvl5pPr lvl="4" algn="ctr">
              <a:lnSpc>
                <a:spcPct val="100000"/>
              </a:lnSpc>
              <a:spcBef>
                <a:spcPts val="0"/>
              </a:spcBef>
              <a:spcAft>
                <a:spcPts val="0"/>
              </a:spcAft>
              <a:buClr>
                <a:schemeClr val="lt1"/>
              </a:buClr>
              <a:buSzPts val="2400"/>
              <a:buFont typeface="Inter SemiBold"/>
              <a:buNone/>
              <a:defRPr>
                <a:solidFill>
                  <a:schemeClr val="lt1"/>
                </a:solidFill>
              </a:defRPr>
            </a:lvl5pPr>
            <a:lvl6pPr lvl="5" algn="ctr">
              <a:lnSpc>
                <a:spcPct val="100000"/>
              </a:lnSpc>
              <a:spcBef>
                <a:spcPts val="0"/>
              </a:spcBef>
              <a:spcAft>
                <a:spcPts val="0"/>
              </a:spcAft>
              <a:buClr>
                <a:schemeClr val="lt1"/>
              </a:buClr>
              <a:buSzPts val="2400"/>
              <a:buFont typeface="Inter SemiBold"/>
              <a:buNone/>
              <a:defRPr>
                <a:solidFill>
                  <a:schemeClr val="lt1"/>
                </a:solidFill>
              </a:defRPr>
            </a:lvl6pPr>
            <a:lvl7pPr lvl="6" algn="ctr">
              <a:lnSpc>
                <a:spcPct val="100000"/>
              </a:lnSpc>
              <a:spcBef>
                <a:spcPts val="0"/>
              </a:spcBef>
              <a:spcAft>
                <a:spcPts val="0"/>
              </a:spcAft>
              <a:buClr>
                <a:schemeClr val="lt1"/>
              </a:buClr>
              <a:buSzPts val="2400"/>
              <a:buFont typeface="Inter SemiBold"/>
              <a:buNone/>
              <a:defRPr>
                <a:solidFill>
                  <a:schemeClr val="lt1"/>
                </a:solidFill>
              </a:defRPr>
            </a:lvl7pPr>
            <a:lvl8pPr lvl="7" algn="ctr">
              <a:lnSpc>
                <a:spcPct val="100000"/>
              </a:lnSpc>
              <a:spcBef>
                <a:spcPts val="0"/>
              </a:spcBef>
              <a:spcAft>
                <a:spcPts val="0"/>
              </a:spcAft>
              <a:buClr>
                <a:schemeClr val="lt1"/>
              </a:buClr>
              <a:buSzPts val="2400"/>
              <a:buFont typeface="Inter SemiBold"/>
              <a:buNone/>
              <a:defRPr>
                <a:solidFill>
                  <a:schemeClr val="lt1"/>
                </a:solidFill>
              </a:defRPr>
            </a:lvl8pPr>
            <a:lvl9pPr lvl="8" algn="ctr">
              <a:lnSpc>
                <a:spcPct val="100000"/>
              </a:lnSpc>
              <a:spcBef>
                <a:spcPts val="0"/>
              </a:spcBef>
              <a:spcAft>
                <a:spcPts val="0"/>
              </a:spcAft>
              <a:buClr>
                <a:schemeClr val="lt1"/>
              </a:buClr>
              <a:buSzPts val="2400"/>
              <a:buFont typeface="Inter SemiBold"/>
              <a:buNone/>
              <a:defRPr>
                <a:solidFill>
                  <a:schemeClr val="lt1"/>
                </a:solidFill>
              </a:defRPr>
            </a:lvl9pPr>
          </a:lstStyle>
          <a:p>
            <a:endParaRPr/>
          </a:p>
        </p:txBody>
      </p:sp>
      <p:sp>
        <p:nvSpPr>
          <p:cNvPr id="194" name="Google Shape;194;g35b458c65f2_1_461"/>
          <p:cNvSpPr txBox="1">
            <a:spLocks noGrp="1"/>
          </p:cNvSpPr>
          <p:nvPr>
            <p:ph type="body" idx="4"/>
          </p:nvPr>
        </p:nvSpPr>
        <p:spPr>
          <a:xfrm>
            <a:off x="5086467" y="4890833"/>
            <a:ext cx="2143200" cy="1164900"/>
          </a:xfrm>
          <a:prstGeom prst="rect">
            <a:avLst/>
          </a:prstGeom>
          <a:noFill/>
          <a:ln>
            <a:noFill/>
          </a:ln>
        </p:spPr>
        <p:txBody>
          <a:bodyPr spcFirstLastPara="1" wrap="square" lIns="121900" tIns="121900" rIns="121900" bIns="121900" anchor="t" anchorCtr="0">
            <a:noAutofit/>
          </a:bodyPr>
          <a:lstStyle>
            <a:lvl1pPr marL="457200" lvl="0" indent="-330200" algn="ctr">
              <a:lnSpc>
                <a:spcPct val="115000"/>
              </a:lnSpc>
              <a:spcBef>
                <a:spcPts val="0"/>
              </a:spcBef>
              <a:spcAft>
                <a:spcPts val="0"/>
              </a:spcAft>
              <a:buClr>
                <a:schemeClr val="lt2"/>
              </a:buClr>
              <a:buSzPts val="1600"/>
              <a:buFont typeface="Inter"/>
              <a:buChar char="●"/>
              <a:defRPr>
                <a:solidFill>
                  <a:schemeClr val="lt2"/>
                </a:solidFill>
              </a:defRPr>
            </a:lvl1pPr>
            <a:lvl2pPr marL="914400" lvl="1" indent="-330200" algn="ctr">
              <a:lnSpc>
                <a:spcPct val="115000"/>
              </a:lnSpc>
              <a:spcBef>
                <a:spcPts val="0"/>
              </a:spcBef>
              <a:spcAft>
                <a:spcPts val="0"/>
              </a:spcAft>
              <a:buClr>
                <a:schemeClr val="lt2"/>
              </a:buClr>
              <a:buSzPts val="1600"/>
              <a:buFont typeface="Inter"/>
              <a:buChar char="○"/>
              <a:defRPr>
                <a:solidFill>
                  <a:schemeClr val="lt2"/>
                </a:solidFill>
              </a:defRPr>
            </a:lvl2pPr>
            <a:lvl3pPr marL="1371600" lvl="2" indent="-330200" algn="ctr">
              <a:lnSpc>
                <a:spcPct val="115000"/>
              </a:lnSpc>
              <a:spcBef>
                <a:spcPts val="0"/>
              </a:spcBef>
              <a:spcAft>
                <a:spcPts val="0"/>
              </a:spcAft>
              <a:buClr>
                <a:schemeClr val="lt2"/>
              </a:buClr>
              <a:buSzPts val="1600"/>
              <a:buFont typeface="Inter"/>
              <a:buChar char="■"/>
              <a:defRPr>
                <a:solidFill>
                  <a:schemeClr val="lt2"/>
                </a:solidFill>
              </a:defRPr>
            </a:lvl3pPr>
            <a:lvl4pPr marL="1828800" lvl="3" indent="-330200" algn="ctr">
              <a:lnSpc>
                <a:spcPct val="115000"/>
              </a:lnSpc>
              <a:spcBef>
                <a:spcPts val="0"/>
              </a:spcBef>
              <a:spcAft>
                <a:spcPts val="0"/>
              </a:spcAft>
              <a:buClr>
                <a:schemeClr val="lt2"/>
              </a:buClr>
              <a:buSzPts val="1600"/>
              <a:buFont typeface="Inter"/>
              <a:buChar char="●"/>
              <a:defRPr>
                <a:solidFill>
                  <a:schemeClr val="lt2"/>
                </a:solidFill>
              </a:defRPr>
            </a:lvl4pPr>
            <a:lvl5pPr marL="2286000" lvl="4" indent="-330200" algn="ctr">
              <a:lnSpc>
                <a:spcPct val="115000"/>
              </a:lnSpc>
              <a:spcBef>
                <a:spcPts val="0"/>
              </a:spcBef>
              <a:spcAft>
                <a:spcPts val="0"/>
              </a:spcAft>
              <a:buClr>
                <a:schemeClr val="lt2"/>
              </a:buClr>
              <a:buSzPts val="1600"/>
              <a:buFont typeface="Inter"/>
              <a:buChar char="○"/>
              <a:defRPr>
                <a:solidFill>
                  <a:schemeClr val="lt2"/>
                </a:solidFill>
              </a:defRPr>
            </a:lvl5pPr>
            <a:lvl6pPr marL="2743200" lvl="5" indent="-330200" algn="ctr">
              <a:lnSpc>
                <a:spcPct val="115000"/>
              </a:lnSpc>
              <a:spcBef>
                <a:spcPts val="0"/>
              </a:spcBef>
              <a:spcAft>
                <a:spcPts val="0"/>
              </a:spcAft>
              <a:buClr>
                <a:schemeClr val="lt2"/>
              </a:buClr>
              <a:buSzPts val="1600"/>
              <a:buFont typeface="Inter"/>
              <a:buChar char="■"/>
              <a:defRPr>
                <a:solidFill>
                  <a:schemeClr val="lt2"/>
                </a:solidFill>
              </a:defRPr>
            </a:lvl6pPr>
            <a:lvl7pPr marL="3200400" lvl="6" indent="-330200" algn="ctr">
              <a:lnSpc>
                <a:spcPct val="115000"/>
              </a:lnSpc>
              <a:spcBef>
                <a:spcPts val="0"/>
              </a:spcBef>
              <a:spcAft>
                <a:spcPts val="0"/>
              </a:spcAft>
              <a:buClr>
                <a:schemeClr val="lt2"/>
              </a:buClr>
              <a:buSzPts val="1600"/>
              <a:buFont typeface="Inter"/>
              <a:buChar char="●"/>
              <a:defRPr>
                <a:solidFill>
                  <a:schemeClr val="lt2"/>
                </a:solidFill>
              </a:defRPr>
            </a:lvl7pPr>
            <a:lvl8pPr marL="3657600" lvl="7" indent="-330200" algn="ctr">
              <a:lnSpc>
                <a:spcPct val="115000"/>
              </a:lnSpc>
              <a:spcBef>
                <a:spcPts val="0"/>
              </a:spcBef>
              <a:spcAft>
                <a:spcPts val="0"/>
              </a:spcAft>
              <a:buClr>
                <a:schemeClr val="lt2"/>
              </a:buClr>
              <a:buSzPts val="1600"/>
              <a:buFont typeface="Inter"/>
              <a:buChar char="○"/>
              <a:defRPr>
                <a:solidFill>
                  <a:schemeClr val="lt2"/>
                </a:solidFill>
              </a:defRPr>
            </a:lvl8pPr>
            <a:lvl9pPr marL="4114800" lvl="8" indent="-330200" algn="ctr">
              <a:lnSpc>
                <a:spcPct val="115000"/>
              </a:lnSpc>
              <a:spcBef>
                <a:spcPts val="0"/>
              </a:spcBef>
              <a:spcAft>
                <a:spcPts val="0"/>
              </a:spcAft>
              <a:buClr>
                <a:schemeClr val="lt2"/>
              </a:buClr>
              <a:buSzPts val="1600"/>
              <a:buFont typeface="Inter"/>
              <a:buChar char="■"/>
              <a:defRPr>
                <a:solidFill>
                  <a:schemeClr val="lt2"/>
                </a:solidFill>
              </a:defRPr>
            </a:lvl9pPr>
          </a:lstStyle>
          <a:p>
            <a:endParaRPr/>
          </a:p>
        </p:txBody>
      </p:sp>
      <p:sp>
        <p:nvSpPr>
          <p:cNvPr id="195" name="Google Shape;195;g35b458c65f2_1_461"/>
          <p:cNvSpPr txBox="1">
            <a:spLocks noGrp="1"/>
          </p:cNvSpPr>
          <p:nvPr>
            <p:ph type="subTitle" idx="5"/>
          </p:nvPr>
        </p:nvSpPr>
        <p:spPr>
          <a:xfrm>
            <a:off x="9366292" y="4074533"/>
            <a:ext cx="1955100" cy="1029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2400"/>
              <a:buFont typeface="Inter SemiBold"/>
              <a:buNone/>
              <a:defRPr>
                <a:solidFill>
                  <a:schemeClr val="lt1"/>
                </a:solidFill>
              </a:defRPr>
            </a:lvl1pPr>
            <a:lvl2pPr lvl="1" algn="ctr">
              <a:lnSpc>
                <a:spcPct val="100000"/>
              </a:lnSpc>
              <a:spcBef>
                <a:spcPts val="0"/>
              </a:spcBef>
              <a:spcAft>
                <a:spcPts val="0"/>
              </a:spcAft>
              <a:buClr>
                <a:schemeClr val="lt1"/>
              </a:buClr>
              <a:buSzPts val="2400"/>
              <a:buFont typeface="Inter SemiBold"/>
              <a:buNone/>
              <a:defRPr>
                <a:solidFill>
                  <a:schemeClr val="lt1"/>
                </a:solidFill>
              </a:defRPr>
            </a:lvl2pPr>
            <a:lvl3pPr lvl="2" algn="ctr">
              <a:lnSpc>
                <a:spcPct val="100000"/>
              </a:lnSpc>
              <a:spcBef>
                <a:spcPts val="0"/>
              </a:spcBef>
              <a:spcAft>
                <a:spcPts val="0"/>
              </a:spcAft>
              <a:buClr>
                <a:schemeClr val="lt1"/>
              </a:buClr>
              <a:buSzPts val="2400"/>
              <a:buFont typeface="Inter SemiBold"/>
              <a:buNone/>
              <a:defRPr>
                <a:solidFill>
                  <a:schemeClr val="lt1"/>
                </a:solidFill>
              </a:defRPr>
            </a:lvl3pPr>
            <a:lvl4pPr lvl="3" algn="ctr">
              <a:lnSpc>
                <a:spcPct val="100000"/>
              </a:lnSpc>
              <a:spcBef>
                <a:spcPts val="0"/>
              </a:spcBef>
              <a:spcAft>
                <a:spcPts val="0"/>
              </a:spcAft>
              <a:buClr>
                <a:schemeClr val="lt1"/>
              </a:buClr>
              <a:buSzPts val="2400"/>
              <a:buFont typeface="Inter SemiBold"/>
              <a:buNone/>
              <a:defRPr>
                <a:solidFill>
                  <a:schemeClr val="lt1"/>
                </a:solidFill>
              </a:defRPr>
            </a:lvl4pPr>
            <a:lvl5pPr lvl="4" algn="ctr">
              <a:lnSpc>
                <a:spcPct val="100000"/>
              </a:lnSpc>
              <a:spcBef>
                <a:spcPts val="0"/>
              </a:spcBef>
              <a:spcAft>
                <a:spcPts val="0"/>
              </a:spcAft>
              <a:buClr>
                <a:schemeClr val="lt1"/>
              </a:buClr>
              <a:buSzPts val="2400"/>
              <a:buFont typeface="Inter SemiBold"/>
              <a:buNone/>
              <a:defRPr>
                <a:solidFill>
                  <a:schemeClr val="lt1"/>
                </a:solidFill>
              </a:defRPr>
            </a:lvl5pPr>
            <a:lvl6pPr lvl="5" algn="ctr">
              <a:lnSpc>
                <a:spcPct val="100000"/>
              </a:lnSpc>
              <a:spcBef>
                <a:spcPts val="0"/>
              </a:spcBef>
              <a:spcAft>
                <a:spcPts val="0"/>
              </a:spcAft>
              <a:buClr>
                <a:schemeClr val="lt1"/>
              </a:buClr>
              <a:buSzPts val="2400"/>
              <a:buFont typeface="Inter SemiBold"/>
              <a:buNone/>
              <a:defRPr>
                <a:solidFill>
                  <a:schemeClr val="lt1"/>
                </a:solidFill>
              </a:defRPr>
            </a:lvl6pPr>
            <a:lvl7pPr lvl="6" algn="ctr">
              <a:lnSpc>
                <a:spcPct val="100000"/>
              </a:lnSpc>
              <a:spcBef>
                <a:spcPts val="0"/>
              </a:spcBef>
              <a:spcAft>
                <a:spcPts val="0"/>
              </a:spcAft>
              <a:buClr>
                <a:schemeClr val="lt1"/>
              </a:buClr>
              <a:buSzPts val="2400"/>
              <a:buFont typeface="Inter SemiBold"/>
              <a:buNone/>
              <a:defRPr>
                <a:solidFill>
                  <a:schemeClr val="lt1"/>
                </a:solidFill>
              </a:defRPr>
            </a:lvl7pPr>
            <a:lvl8pPr lvl="7" algn="ctr">
              <a:lnSpc>
                <a:spcPct val="100000"/>
              </a:lnSpc>
              <a:spcBef>
                <a:spcPts val="0"/>
              </a:spcBef>
              <a:spcAft>
                <a:spcPts val="0"/>
              </a:spcAft>
              <a:buClr>
                <a:schemeClr val="lt1"/>
              </a:buClr>
              <a:buSzPts val="2400"/>
              <a:buFont typeface="Inter SemiBold"/>
              <a:buNone/>
              <a:defRPr>
                <a:solidFill>
                  <a:schemeClr val="lt1"/>
                </a:solidFill>
              </a:defRPr>
            </a:lvl8pPr>
            <a:lvl9pPr lvl="8" algn="ctr">
              <a:lnSpc>
                <a:spcPct val="100000"/>
              </a:lnSpc>
              <a:spcBef>
                <a:spcPts val="0"/>
              </a:spcBef>
              <a:spcAft>
                <a:spcPts val="0"/>
              </a:spcAft>
              <a:buClr>
                <a:schemeClr val="lt1"/>
              </a:buClr>
              <a:buSzPts val="2400"/>
              <a:buFont typeface="Inter SemiBold"/>
              <a:buNone/>
              <a:defRPr>
                <a:solidFill>
                  <a:schemeClr val="lt1"/>
                </a:solidFill>
              </a:defRPr>
            </a:lvl9pPr>
          </a:lstStyle>
          <a:p>
            <a:endParaRPr/>
          </a:p>
        </p:txBody>
      </p:sp>
      <p:sp>
        <p:nvSpPr>
          <p:cNvPr id="196" name="Google Shape;196;g35b458c65f2_1_461"/>
          <p:cNvSpPr txBox="1">
            <a:spLocks noGrp="1"/>
          </p:cNvSpPr>
          <p:nvPr>
            <p:ph type="body" idx="6"/>
          </p:nvPr>
        </p:nvSpPr>
        <p:spPr>
          <a:xfrm>
            <a:off x="9272292" y="4890833"/>
            <a:ext cx="2143200" cy="1164900"/>
          </a:xfrm>
          <a:prstGeom prst="rect">
            <a:avLst/>
          </a:prstGeom>
          <a:noFill/>
          <a:ln>
            <a:noFill/>
          </a:ln>
        </p:spPr>
        <p:txBody>
          <a:bodyPr spcFirstLastPara="1" wrap="square" lIns="121900" tIns="121900" rIns="121900" bIns="121900" anchor="t" anchorCtr="0">
            <a:noAutofit/>
          </a:bodyPr>
          <a:lstStyle>
            <a:lvl1pPr marL="457200" lvl="0" indent="-330200" algn="ctr">
              <a:lnSpc>
                <a:spcPct val="115000"/>
              </a:lnSpc>
              <a:spcBef>
                <a:spcPts val="0"/>
              </a:spcBef>
              <a:spcAft>
                <a:spcPts val="0"/>
              </a:spcAft>
              <a:buClr>
                <a:schemeClr val="lt2"/>
              </a:buClr>
              <a:buSzPts val="1600"/>
              <a:buFont typeface="Inter"/>
              <a:buChar char="●"/>
              <a:defRPr>
                <a:solidFill>
                  <a:schemeClr val="lt2"/>
                </a:solidFill>
              </a:defRPr>
            </a:lvl1pPr>
            <a:lvl2pPr marL="914400" lvl="1" indent="-330200" algn="ctr">
              <a:lnSpc>
                <a:spcPct val="115000"/>
              </a:lnSpc>
              <a:spcBef>
                <a:spcPts val="0"/>
              </a:spcBef>
              <a:spcAft>
                <a:spcPts val="0"/>
              </a:spcAft>
              <a:buClr>
                <a:schemeClr val="lt2"/>
              </a:buClr>
              <a:buSzPts val="1600"/>
              <a:buFont typeface="Inter"/>
              <a:buChar char="○"/>
              <a:defRPr>
                <a:solidFill>
                  <a:schemeClr val="lt2"/>
                </a:solidFill>
              </a:defRPr>
            </a:lvl2pPr>
            <a:lvl3pPr marL="1371600" lvl="2" indent="-330200" algn="ctr">
              <a:lnSpc>
                <a:spcPct val="115000"/>
              </a:lnSpc>
              <a:spcBef>
                <a:spcPts val="0"/>
              </a:spcBef>
              <a:spcAft>
                <a:spcPts val="0"/>
              </a:spcAft>
              <a:buClr>
                <a:schemeClr val="lt2"/>
              </a:buClr>
              <a:buSzPts val="1600"/>
              <a:buFont typeface="Inter"/>
              <a:buChar char="■"/>
              <a:defRPr>
                <a:solidFill>
                  <a:schemeClr val="lt2"/>
                </a:solidFill>
              </a:defRPr>
            </a:lvl3pPr>
            <a:lvl4pPr marL="1828800" lvl="3" indent="-330200" algn="ctr">
              <a:lnSpc>
                <a:spcPct val="115000"/>
              </a:lnSpc>
              <a:spcBef>
                <a:spcPts val="0"/>
              </a:spcBef>
              <a:spcAft>
                <a:spcPts val="0"/>
              </a:spcAft>
              <a:buClr>
                <a:schemeClr val="lt2"/>
              </a:buClr>
              <a:buSzPts val="1600"/>
              <a:buFont typeface="Inter"/>
              <a:buChar char="●"/>
              <a:defRPr>
                <a:solidFill>
                  <a:schemeClr val="lt2"/>
                </a:solidFill>
              </a:defRPr>
            </a:lvl4pPr>
            <a:lvl5pPr marL="2286000" lvl="4" indent="-330200" algn="ctr">
              <a:lnSpc>
                <a:spcPct val="115000"/>
              </a:lnSpc>
              <a:spcBef>
                <a:spcPts val="0"/>
              </a:spcBef>
              <a:spcAft>
                <a:spcPts val="0"/>
              </a:spcAft>
              <a:buClr>
                <a:schemeClr val="lt2"/>
              </a:buClr>
              <a:buSzPts val="1600"/>
              <a:buFont typeface="Inter"/>
              <a:buChar char="○"/>
              <a:defRPr>
                <a:solidFill>
                  <a:schemeClr val="lt2"/>
                </a:solidFill>
              </a:defRPr>
            </a:lvl5pPr>
            <a:lvl6pPr marL="2743200" lvl="5" indent="-330200" algn="ctr">
              <a:lnSpc>
                <a:spcPct val="115000"/>
              </a:lnSpc>
              <a:spcBef>
                <a:spcPts val="0"/>
              </a:spcBef>
              <a:spcAft>
                <a:spcPts val="0"/>
              </a:spcAft>
              <a:buClr>
                <a:schemeClr val="lt2"/>
              </a:buClr>
              <a:buSzPts val="1600"/>
              <a:buFont typeface="Inter"/>
              <a:buChar char="■"/>
              <a:defRPr>
                <a:solidFill>
                  <a:schemeClr val="lt2"/>
                </a:solidFill>
              </a:defRPr>
            </a:lvl6pPr>
            <a:lvl7pPr marL="3200400" lvl="6" indent="-330200" algn="ctr">
              <a:lnSpc>
                <a:spcPct val="115000"/>
              </a:lnSpc>
              <a:spcBef>
                <a:spcPts val="0"/>
              </a:spcBef>
              <a:spcAft>
                <a:spcPts val="0"/>
              </a:spcAft>
              <a:buClr>
                <a:schemeClr val="lt2"/>
              </a:buClr>
              <a:buSzPts val="1600"/>
              <a:buFont typeface="Inter"/>
              <a:buChar char="●"/>
              <a:defRPr>
                <a:solidFill>
                  <a:schemeClr val="lt2"/>
                </a:solidFill>
              </a:defRPr>
            </a:lvl7pPr>
            <a:lvl8pPr marL="3657600" lvl="7" indent="-330200" algn="ctr">
              <a:lnSpc>
                <a:spcPct val="115000"/>
              </a:lnSpc>
              <a:spcBef>
                <a:spcPts val="0"/>
              </a:spcBef>
              <a:spcAft>
                <a:spcPts val="0"/>
              </a:spcAft>
              <a:buClr>
                <a:schemeClr val="lt2"/>
              </a:buClr>
              <a:buSzPts val="1600"/>
              <a:buFont typeface="Inter"/>
              <a:buChar char="○"/>
              <a:defRPr>
                <a:solidFill>
                  <a:schemeClr val="lt2"/>
                </a:solidFill>
              </a:defRPr>
            </a:lvl8pPr>
            <a:lvl9pPr marL="4114800" lvl="8" indent="-330200" algn="ctr">
              <a:lnSpc>
                <a:spcPct val="115000"/>
              </a:lnSpc>
              <a:spcBef>
                <a:spcPts val="0"/>
              </a:spcBef>
              <a:spcAft>
                <a:spcPts val="0"/>
              </a:spcAft>
              <a:buClr>
                <a:schemeClr val="lt2"/>
              </a:buClr>
              <a:buSzPts val="1600"/>
              <a:buFont typeface="Inter"/>
              <a:buChar char="■"/>
              <a:defRPr>
                <a:solidFill>
                  <a:schemeClr val="lt2"/>
                </a:solidFill>
              </a:defRPr>
            </a:lvl9pPr>
          </a:lstStyle>
          <a:p>
            <a:endParaRPr/>
          </a:p>
        </p:txBody>
      </p:sp>
      <p:sp>
        <p:nvSpPr>
          <p:cNvPr id="197" name="Google Shape;197;g35b458c65f2_1_461"/>
          <p:cNvSpPr txBox="1">
            <a:spLocks noGrp="1"/>
          </p:cNvSpPr>
          <p:nvPr>
            <p:ph type="title"/>
          </p:nvPr>
        </p:nvSpPr>
        <p:spPr>
          <a:xfrm>
            <a:off x="601133" y="795733"/>
            <a:ext cx="9023700" cy="17169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Clr>
                <a:schemeClr val="lt1"/>
              </a:buClr>
              <a:buSzPts val="5600"/>
              <a:buFont typeface="Inter"/>
              <a:buNone/>
              <a:defRPr>
                <a:solidFill>
                  <a:schemeClr val="lt1"/>
                </a:solidFill>
              </a:defRPr>
            </a:lvl1pPr>
            <a:lvl2pPr lvl="1" algn="l">
              <a:lnSpc>
                <a:spcPct val="80000"/>
              </a:lnSpc>
              <a:spcBef>
                <a:spcPts val="0"/>
              </a:spcBef>
              <a:spcAft>
                <a:spcPts val="0"/>
              </a:spcAft>
              <a:buClr>
                <a:schemeClr val="lt1"/>
              </a:buClr>
              <a:buSzPts val="6400"/>
              <a:buNone/>
              <a:defRPr sz="6400">
                <a:solidFill>
                  <a:schemeClr val="lt1"/>
                </a:solidFill>
              </a:defRPr>
            </a:lvl2pPr>
            <a:lvl3pPr lvl="2" algn="l">
              <a:lnSpc>
                <a:spcPct val="80000"/>
              </a:lnSpc>
              <a:spcBef>
                <a:spcPts val="0"/>
              </a:spcBef>
              <a:spcAft>
                <a:spcPts val="0"/>
              </a:spcAft>
              <a:buClr>
                <a:schemeClr val="lt1"/>
              </a:buClr>
              <a:buSzPts val="6400"/>
              <a:buNone/>
              <a:defRPr sz="6400">
                <a:solidFill>
                  <a:schemeClr val="lt1"/>
                </a:solidFill>
              </a:defRPr>
            </a:lvl3pPr>
            <a:lvl4pPr lvl="3" algn="l">
              <a:lnSpc>
                <a:spcPct val="80000"/>
              </a:lnSpc>
              <a:spcBef>
                <a:spcPts val="0"/>
              </a:spcBef>
              <a:spcAft>
                <a:spcPts val="0"/>
              </a:spcAft>
              <a:buClr>
                <a:schemeClr val="lt1"/>
              </a:buClr>
              <a:buSzPts val="6400"/>
              <a:buNone/>
              <a:defRPr sz="6400">
                <a:solidFill>
                  <a:schemeClr val="lt1"/>
                </a:solidFill>
              </a:defRPr>
            </a:lvl4pPr>
            <a:lvl5pPr lvl="4" algn="l">
              <a:lnSpc>
                <a:spcPct val="80000"/>
              </a:lnSpc>
              <a:spcBef>
                <a:spcPts val="0"/>
              </a:spcBef>
              <a:spcAft>
                <a:spcPts val="0"/>
              </a:spcAft>
              <a:buClr>
                <a:schemeClr val="lt1"/>
              </a:buClr>
              <a:buSzPts val="6400"/>
              <a:buNone/>
              <a:defRPr sz="6400">
                <a:solidFill>
                  <a:schemeClr val="lt1"/>
                </a:solidFill>
              </a:defRPr>
            </a:lvl5pPr>
            <a:lvl6pPr lvl="5" algn="l">
              <a:lnSpc>
                <a:spcPct val="80000"/>
              </a:lnSpc>
              <a:spcBef>
                <a:spcPts val="0"/>
              </a:spcBef>
              <a:spcAft>
                <a:spcPts val="0"/>
              </a:spcAft>
              <a:buClr>
                <a:schemeClr val="lt1"/>
              </a:buClr>
              <a:buSzPts val="6400"/>
              <a:buNone/>
              <a:defRPr sz="6400">
                <a:solidFill>
                  <a:schemeClr val="lt1"/>
                </a:solidFill>
              </a:defRPr>
            </a:lvl6pPr>
            <a:lvl7pPr lvl="6" algn="l">
              <a:lnSpc>
                <a:spcPct val="80000"/>
              </a:lnSpc>
              <a:spcBef>
                <a:spcPts val="0"/>
              </a:spcBef>
              <a:spcAft>
                <a:spcPts val="0"/>
              </a:spcAft>
              <a:buClr>
                <a:schemeClr val="lt1"/>
              </a:buClr>
              <a:buSzPts val="6400"/>
              <a:buNone/>
              <a:defRPr sz="6400">
                <a:solidFill>
                  <a:schemeClr val="lt1"/>
                </a:solidFill>
              </a:defRPr>
            </a:lvl7pPr>
            <a:lvl8pPr lvl="7" algn="l">
              <a:lnSpc>
                <a:spcPct val="80000"/>
              </a:lnSpc>
              <a:spcBef>
                <a:spcPts val="0"/>
              </a:spcBef>
              <a:spcAft>
                <a:spcPts val="0"/>
              </a:spcAft>
              <a:buClr>
                <a:schemeClr val="lt1"/>
              </a:buClr>
              <a:buSzPts val="6400"/>
              <a:buNone/>
              <a:defRPr sz="6400">
                <a:solidFill>
                  <a:schemeClr val="lt1"/>
                </a:solidFill>
              </a:defRPr>
            </a:lvl8pPr>
            <a:lvl9pPr lvl="8" algn="l">
              <a:lnSpc>
                <a:spcPct val="80000"/>
              </a:lnSpc>
              <a:spcBef>
                <a:spcPts val="0"/>
              </a:spcBef>
              <a:spcAft>
                <a:spcPts val="0"/>
              </a:spcAft>
              <a:buClr>
                <a:schemeClr val="lt1"/>
              </a:buClr>
              <a:buSzPts val="6400"/>
              <a:buNone/>
              <a:defRPr sz="6400">
                <a:solidFill>
                  <a:schemeClr val="lt1"/>
                </a:solidFill>
              </a:defRPr>
            </a:lvl9pPr>
          </a:lstStyle>
          <a:p>
            <a:endParaRPr/>
          </a:p>
        </p:txBody>
      </p:sp>
      <p:pic>
        <p:nvPicPr>
          <p:cNvPr id="198" name="Google Shape;198;g35b458c65f2_1_461"/>
          <p:cNvPicPr preferRelativeResize="0"/>
          <p:nvPr/>
        </p:nvPicPr>
        <p:blipFill rotWithShape="1">
          <a:blip r:embed="rId2">
            <a:alphaModFix/>
          </a:blip>
          <a:srcRect l="24052" t="24084" r="22281" b="22009"/>
          <a:stretch/>
        </p:blipFill>
        <p:spPr>
          <a:xfrm>
            <a:off x="11101733" y="72067"/>
            <a:ext cx="1024001" cy="102862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6"/>
        <p:cNvGrpSpPr/>
        <p:nvPr/>
      </p:nvGrpSpPr>
      <p:grpSpPr>
        <a:xfrm>
          <a:off x="0" y="0"/>
          <a:ext cx="0" cy="0"/>
          <a:chOff x="0" y="0"/>
          <a:chExt cx="0" cy="0"/>
        </a:xfrm>
      </p:grpSpPr>
      <p:sp>
        <p:nvSpPr>
          <p:cNvPr id="17" name="Google Shape;17;p24"/>
          <p:cNvSpPr>
            <a:spLocks noGrp="1"/>
          </p:cNvSpPr>
          <p:nvPr>
            <p:ph type="pic" idx="2"/>
          </p:nvPr>
        </p:nvSpPr>
        <p:spPr>
          <a:xfrm>
            <a:off x="7369545" y="1488725"/>
            <a:ext cx="3738144" cy="3880549"/>
          </a:xfrm>
          <a:prstGeom prst="rect">
            <a:avLst/>
          </a:prstGeom>
          <a:solidFill>
            <a:schemeClr val="lt1"/>
          </a:solid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199"/>
        <p:cNvGrpSpPr/>
        <p:nvPr/>
      </p:nvGrpSpPr>
      <p:grpSpPr>
        <a:xfrm>
          <a:off x="0" y="0"/>
          <a:ext cx="0" cy="0"/>
          <a:chOff x="0" y="0"/>
          <a:chExt cx="0" cy="0"/>
        </a:xfrm>
      </p:grpSpPr>
      <p:sp>
        <p:nvSpPr>
          <p:cNvPr id="200" name="Google Shape;200;g35b458c65f2_1_472"/>
          <p:cNvSpPr txBox="1"/>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p>
            <a:pPr marL="0" marR="0" lvl="0" indent="0" algn="ctr" rtl="0">
              <a:lnSpc>
                <a:spcPct val="100000"/>
              </a:lnSpc>
              <a:spcBef>
                <a:spcPts val="0"/>
              </a:spcBef>
              <a:spcAft>
                <a:spcPts val="0"/>
              </a:spcAft>
              <a:buClr>
                <a:srgbClr val="000000"/>
              </a:buClr>
              <a:buSzPts val="1100"/>
              <a:buFont typeface="Arial"/>
              <a:buNone/>
            </a:pPr>
            <a:fld id="{00000000-1234-1234-1234-123412341234}" type="slidenum">
              <a:rPr lang="en-GB" sz="1100" b="0" i="0" u="none" strike="noStrike" cap="none">
                <a:solidFill>
                  <a:schemeClr val="lt2"/>
                </a:solidFill>
                <a:latin typeface="Inter Light"/>
                <a:ea typeface="Inter Light"/>
                <a:cs typeface="Inter Light"/>
                <a:sym typeface="Inter Light"/>
              </a:rPr>
              <a:t>‹#›</a:t>
            </a:fld>
            <a:endParaRPr sz="1100" b="0" i="0" u="none" strike="noStrike" cap="none">
              <a:solidFill>
                <a:schemeClr val="lt2"/>
              </a:solidFill>
              <a:latin typeface="Inter Light"/>
              <a:ea typeface="Inter Light"/>
              <a:cs typeface="Inter Light"/>
              <a:sym typeface="Inter Light"/>
            </a:endParaRPr>
          </a:p>
        </p:txBody>
      </p:sp>
      <p:cxnSp>
        <p:nvCxnSpPr>
          <p:cNvPr id="201" name="Google Shape;201;g35b458c65f2_1_472"/>
          <p:cNvCxnSpPr/>
          <p:nvPr/>
        </p:nvCxnSpPr>
        <p:spPr>
          <a:xfrm rot="10800000">
            <a:off x="747367" y="372533"/>
            <a:ext cx="199200" cy="0"/>
          </a:xfrm>
          <a:prstGeom prst="straightConnector1">
            <a:avLst/>
          </a:prstGeom>
          <a:noFill/>
          <a:ln w="9525" cap="flat" cmpd="sng">
            <a:solidFill>
              <a:schemeClr val="lt2"/>
            </a:solidFill>
            <a:prstDash val="solid"/>
            <a:round/>
            <a:headEnd type="none" w="sm" len="sm"/>
            <a:tailEnd type="none" w="sm" len="sm"/>
          </a:ln>
        </p:spPr>
      </p:cxnSp>
      <p:sp>
        <p:nvSpPr>
          <p:cNvPr id="202" name="Google Shape;202;g35b458c65f2_1_472"/>
          <p:cNvSpPr txBox="1">
            <a:spLocks noGrp="1"/>
          </p:cNvSpPr>
          <p:nvPr>
            <p:ph type="subTitle" idx="1"/>
          </p:nvPr>
        </p:nvSpPr>
        <p:spPr>
          <a:xfrm>
            <a:off x="4648767" y="3609267"/>
            <a:ext cx="1955100" cy="1029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203" name="Google Shape;203;g35b458c65f2_1_472"/>
          <p:cNvSpPr txBox="1">
            <a:spLocks noGrp="1"/>
          </p:cNvSpPr>
          <p:nvPr>
            <p:ph type="body" idx="2"/>
          </p:nvPr>
        </p:nvSpPr>
        <p:spPr>
          <a:xfrm>
            <a:off x="4554767" y="3976433"/>
            <a:ext cx="2143200" cy="1164900"/>
          </a:xfrm>
          <a:prstGeom prst="rect">
            <a:avLst/>
          </a:prstGeom>
          <a:noFill/>
          <a:ln>
            <a:noFill/>
          </a:ln>
        </p:spPr>
        <p:txBody>
          <a:bodyPr spcFirstLastPara="1" wrap="square" lIns="121900" tIns="121900" rIns="121900" bIns="121900" anchor="t" anchorCtr="0">
            <a:noAutofit/>
          </a:bodyPr>
          <a:lstStyle>
            <a:lvl1pPr marL="457200" lvl="0" indent="-330200" algn="ctr">
              <a:lnSpc>
                <a:spcPct val="115000"/>
              </a:lnSpc>
              <a:spcBef>
                <a:spcPts val="0"/>
              </a:spcBef>
              <a:spcAft>
                <a:spcPts val="0"/>
              </a:spcAft>
              <a:buClr>
                <a:schemeClr val="lt2"/>
              </a:buClr>
              <a:buSzPts val="1600"/>
              <a:buFont typeface="Inter"/>
              <a:buChar char="●"/>
              <a:defRPr>
                <a:solidFill>
                  <a:schemeClr val="lt2"/>
                </a:solidFill>
              </a:defRPr>
            </a:lvl1pPr>
            <a:lvl2pPr marL="914400" lvl="1" indent="-330200" algn="ctr">
              <a:lnSpc>
                <a:spcPct val="115000"/>
              </a:lnSpc>
              <a:spcBef>
                <a:spcPts val="0"/>
              </a:spcBef>
              <a:spcAft>
                <a:spcPts val="0"/>
              </a:spcAft>
              <a:buClr>
                <a:schemeClr val="lt2"/>
              </a:buClr>
              <a:buSzPts val="1600"/>
              <a:buFont typeface="Inter"/>
              <a:buChar char="○"/>
              <a:defRPr>
                <a:solidFill>
                  <a:schemeClr val="lt2"/>
                </a:solidFill>
              </a:defRPr>
            </a:lvl2pPr>
            <a:lvl3pPr marL="1371600" lvl="2" indent="-330200" algn="ctr">
              <a:lnSpc>
                <a:spcPct val="115000"/>
              </a:lnSpc>
              <a:spcBef>
                <a:spcPts val="0"/>
              </a:spcBef>
              <a:spcAft>
                <a:spcPts val="0"/>
              </a:spcAft>
              <a:buClr>
                <a:schemeClr val="lt2"/>
              </a:buClr>
              <a:buSzPts val="1600"/>
              <a:buFont typeface="Inter"/>
              <a:buChar char="■"/>
              <a:defRPr>
                <a:solidFill>
                  <a:schemeClr val="lt2"/>
                </a:solidFill>
              </a:defRPr>
            </a:lvl3pPr>
            <a:lvl4pPr marL="1828800" lvl="3" indent="-330200" algn="ctr">
              <a:lnSpc>
                <a:spcPct val="115000"/>
              </a:lnSpc>
              <a:spcBef>
                <a:spcPts val="0"/>
              </a:spcBef>
              <a:spcAft>
                <a:spcPts val="0"/>
              </a:spcAft>
              <a:buClr>
                <a:schemeClr val="lt2"/>
              </a:buClr>
              <a:buSzPts val="1600"/>
              <a:buFont typeface="Inter"/>
              <a:buChar char="●"/>
              <a:defRPr>
                <a:solidFill>
                  <a:schemeClr val="lt2"/>
                </a:solidFill>
              </a:defRPr>
            </a:lvl4pPr>
            <a:lvl5pPr marL="2286000" lvl="4" indent="-330200" algn="ctr">
              <a:lnSpc>
                <a:spcPct val="115000"/>
              </a:lnSpc>
              <a:spcBef>
                <a:spcPts val="0"/>
              </a:spcBef>
              <a:spcAft>
                <a:spcPts val="0"/>
              </a:spcAft>
              <a:buClr>
                <a:schemeClr val="lt2"/>
              </a:buClr>
              <a:buSzPts val="1600"/>
              <a:buFont typeface="Inter"/>
              <a:buChar char="○"/>
              <a:defRPr>
                <a:solidFill>
                  <a:schemeClr val="lt2"/>
                </a:solidFill>
              </a:defRPr>
            </a:lvl5pPr>
            <a:lvl6pPr marL="2743200" lvl="5" indent="-330200" algn="ctr">
              <a:lnSpc>
                <a:spcPct val="115000"/>
              </a:lnSpc>
              <a:spcBef>
                <a:spcPts val="0"/>
              </a:spcBef>
              <a:spcAft>
                <a:spcPts val="0"/>
              </a:spcAft>
              <a:buClr>
                <a:schemeClr val="lt2"/>
              </a:buClr>
              <a:buSzPts val="1600"/>
              <a:buFont typeface="Inter"/>
              <a:buChar char="■"/>
              <a:defRPr>
                <a:solidFill>
                  <a:schemeClr val="lt2"/>
                </a:solidFill>
              </a:defRPr>
            </a:lvl6pPr>
            <a:lvl7pPr marL="3200400" lvl="6" indent="-330200" algn="ctr">
              <a:lnSpc>
                <a:spcPct val="115000"/>
              </a:lnSpc>
              <a:spcBef>
                <a:spcPts val="0"/>
              </a:spcBef>
              <a:spcAft>
                <a:spcPts val="0"/>
              </a:spcAft>
              <a:buClr>
                <a:schemeClr val="lt2"/>
              </a:buClr>
              <a:buSzPts val="1600"/>
              <a:buFont typeface="Inter"/>
              <a:buChar char="●"/>
              <a:defRPr>
                <a:solidFill>
                  <a:schemeClr val="lt2"/>
                </a:solidFill>
              </a:defRPr>
            </a:lvl7pPr>
            <a:lvl8pPr marL="3657600" lvl="7" indent="-330200" algn="ctr">
              <a:lnSpc>
                <a:spcPct val="115000"/>
              </a:lnSpc>
              <a:spcBef>
                <a:spcPts val="0"/>
              </a:spcBef>
              <a:spcAft>
                <a:spcPts val="0"/>
              </a:spcAft>
              <a:buClr>
                <a:schemeClr val="lt2"/>
              </a:buClr>
              <a:buSzPts val="1600"/>
              <a:buFont typeface="Inter"/>
              <a:buChar char="○"/>
              <a:defRPr>
                <a:solidFill>
                  <a:schemeClr val="lt2"/>
                </a:solidFill>
              </a:defRPr>
            </a:lvl8pPr>
            <a:lvl9pPr marL="4114800" lvl="8" indent="-330200" algn="ctr">
              <a:lnSpc>
                <a:spcPct val="115000"/>
              </a:lnSpc>
              <a:spcBef>
                <a:spcPts val="0"/>
              </a:spcBef>
              <a:spcAft>
                <a:spcPts val="0"/>
              </a:spcAft>
              <a:buClr>
                <a:schemeClr val="lt2"/>
              </a:buClr>
              <a:buSzPts val="1600"/>
              <a:buFont typeface="Inter"/>
              <a:buChar char="■"/>
              <a:defRPr>
                <a:solidFill>
                  <a:schemeClr val="lt2"/>
                </a:solidFill>
              </a:defRPr>
            </a:lvl9pPr>
          </a:lstStyle>
          <a:p>
            <a:endParaRPr/>
          </a:p>
        </p:txBody>
      </p:sp>
      <p:cxnSp>
        <p:nvCxnSpPr>
          <p:cNvPr id="204" name="Google Shape;204;g35b458c65f2_1_472"/>
          <p:cNvCxnSpPr>
            <a:endCxn id="205" idx="2"/>
          </p:cNvCxnSpPr>
          <p:nvPr/>
        </p:nvCxnSpPr>
        <p:spPr>
          <a:xfrm>
            <a:off x="3872267" y="2731288"/>
            <a:ext cx="1029300" cy="0"/>
          </a:xfrm>
          <a:prstGeom prst="straightConnector1">
            <a:avLst/>
          </a:prstGeom>
          <a:noFill/>
          <a:ln w="19050" cap="flat" cmpd="sng">
            <a:solidFill>
              <a:schemeClr val="lt1"/>
            </a:solidFill>
            <a:prstDash val="solid"/>
            <a:round/>
            <a:headEnd type="none" w="sm" len="sm"/>
            <a:tailEnd type="none" w="sm" len="sm"/>
          </a:ln>
        </p:spPr>
      </p:cxnSp>
      <p:cxnSp>
        <p:nvCxnSpPr>
          <p:cNvPr id="206" name="Google Shape;206;g35b458c65f2_1_472"/>
          <p:cNvCxnSpPr/>
          <p:nvPr/>
        </p:nvCxnSpPr>
        <p:spPr>
          <a:xfrm>
            <a:off x="6354565" y="2731288"/>
            <a:ext cx="1029300" cy="0"/>
          </a:xfrm>
          <a:prstGeom prst="straightConnector1">
            <a:avLst/>
          </a:prstGeom>
          <a:noFill/>
          <a:ln w="19050" cap="flat" cmpd="sng">
            <a:solidFill>
              <a:schemeClr val="lt1"/>
            </a:solidFill>
            <a:prstDash val="solid"/>
            <a:round/>
            <a:headEnd type="none" w="sm" len="sm"/>
            <a:tailEnd type="none" w="sm" len="sm"/>
          </a:ln>
        </p:spPr>
      </p:cxnSp>
      <p:cxnSp>
        <p:nvCxnSpPr>
          <p:cNvPr id="207" name="Google Shape;207;g35b458c65f2_1_472"/>
          <p:cNvCxnSpPr/>
          <p:nvPr/>
        </p:nvCxnSpPr>
        <p:spPr>
          <a:xfrm>
            <a:off x="8847648" y="2731288"/>
            <a:ext cx="1029300" cy="0"/>
          </a:xfrm>
          <a:prstGeom prst="straightConnector1">
            <a:avLst/>
          </a:prstGeom>
          <a:noFill/>
          <a:ln w="19050" cap="flat" cmpd="sng">
            <a:solidFill>
              <a:schemeClr val="lt1"/>
            </a:solidFill>
            <a:prstDash val="solid"/>
            <a:round/>
            <a:headEnd type="none" w="sm" len="sm"/>
            <a:tailEnd type="none" w="sm" len="sm"/>
          </a:ln>
        </p:spPr>
      </p:cxnSp>
      <p:sp>
        <p:nvSpPr>
          <p:cNvPr id="205" name="Google Shape;205;g35b458c65f2_1_472"/>
          <p:cNvSpPr/>
          <p:nvPr/>
        </p:nvSpPr>
        <p:spPr>
          <a:xfrm>
            <a:off x="4901567"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3900"/>
              <a:buFont typeface="Arial"/>
              <a:buNone/>
            </a:pPr>
            <a:endParaRPr sz="3900" b="0" i="0" u="none" strike="noStrike" cap="none">
              <a:solidFill>
                <a:srgbClr val="000000"/>
              </a:solidFill>
              <a:latin typeface="Inter"/>
              <a:ea typeface="Inter"/>
              <a:cs typeface="Inter"/>
              <a:sym typeface="Inter"/>
            </a:endParaRPr>
          </a:p>
        </p:txBody>
      </p:sp>
      <p:sp>
        <p:nvSpPr>
          <p:cNvPr id="208" name="Google Shape;208;g35b458c65f2_1_472"/>
          <p:cNvSpPr/>
          <p:nvPr/>
        </p:nvSpPr>
        <p:spPr>
          <a:xfrm>
            <a:off x="7398017"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3900"/>
              <a:buFont typeface="Arial"/>
              <a:buNone/>
            </a:pPr>
            <a:endParaRPr sz="3900" b="0" i="0" u="none" strike="noStrike" cap="none">
              <a:solidFill>
                <a:srgbClr val="000000"/>
              </a:solidFill>
              <a:latin typeface="Inter"/>
              <a:ea typeface="Inter"/>
              <a:cs typeface="Inter"/>
              <a:sym typeface="Inter"/>
            </a:endParaRPr>
          </a:p>
        </p:txBody>
      </p:sp>
      <p:sp>
        <p:nvSpPr>
          <p:cNvPr id="209" name="Google Shape;209;g35b458c65f2_1_472"/>
          <p:cNvSpPr/>
          <p:nvPr/>
        </p:nvSpPr>
        <p:spPr>
          <a:xfrm>
            <a:off x="9890300"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3900"/>
              <a:buFont typeface="Arial"/>
              <a:buNone/>
            </a:pPr>
            <a:endParaRPr sz="3900" b="0" i="0" u="none" strike="noStrike" cap="none">
              <a:solidFill>
                <a:srgbClr val="000000"/>
              </a:solidFill>
              <a:latin typeface="Inter"/>
              <a:ea typeface="Inter"/>
              <a:cs typeface="Inter"/>
              <a:sym typeface="Inter"/>
            </a:endParaRPr>
          </a:p>
        </p:txBody>
      </p:sp>
      <p:sp>
        <p:nvSpPr>
          <p:cNvPr id="210" name="Google Shape;210;g35b458c65f2_1_472"/>
          <p:cNvSpPr txBox="1">
            <a:spLocks noGrp="1"/>
          </p:cNvSpPr>
          <p:nvPr>
            <p:ph type="subTitle" idx="3"/>
          </p:nvPr>
        </p:nvSpPr>
        <p:spPr>
          <a:xfrm>
            <a:off x="7145233" y="3609267"/>
            <a:ext cx="1955100" cy="1029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211" name="Google Shape;211;g35b458c65f2_1_472"/>
          <p:cNvSpPr txBox="1">
            <a:spLocks noGrp="1"/>
          </p:cNvSpPr>
          <p:nvPr>
            <p:ph type="body" idx="4"/>
          </p:nvPr>
        </p:nvSpPr>
        <p:spPr>
          <a:xfrm>
            <a:off x="7051233" y="3976433"/>
            <a:ext cx="2143200" cy="1164900"/>
          </a:xfrm>
          <a:prstGeom prst="rect">
            <a:avLst/>
          </a:prstGeom>
          <a:noFill/>
          <a:ln>
            <a:noFill/>
          </a:ln>
        </p:spPr>
        <p:txBody>
          <a:bodyPr spcFirstLastPara="1" wrap="square" lIns="121900" tIns="121900" rIns="121900" bIns="121900" anchor="t" anchorCtr="0">
            <a:noAutofit/>
          </a:bodyPr>
          <a:lstStyle>
            <a:lvl1pPr marL="457200" lvl="0" indent="-330200" algn="ctr">
              <a:lnSpc>
                <a:spcPct val="115000"/>
              </a:lnSpc>
              <a:spcBef>
                <a:spcPts val="0"/>
              </a:spcBef>
              <a:spcAft>
                <a:spcPts val="0"/>
              </a:spcAft>
              <a:buClr>
                <a:schemeClr val="lt2"/>
              </a:buClr>
              <a:buSzPts val="1600"/>
              <a:buFont typeface="Inter"/>
              <a:buChar char="●"/>
              <a:defRPr>
                <a:solidFill>
                  <a:schemeClr val="lt2"/>
                </a:solidFill>
              </a:defRPr>
            </a:lvl1pPr>
            <a:lvl2pPr marL="914400" lvl="1" indent="-330200" algn="ctr">
              <a:lnSpc>
                <a:spcPct val="115000"/>
              </a:lnSpc>
              <a:spcBef>
                <a:spcPts val="0"/>
              </a:spcBef>
              <a:spcAft>
                <a:spcPts val="0"/>
              </a:spcAft>
              <a:buClr>
                <a:schemeClr val="lt2"/>
              </a:buClr>
              <a:buSzPts val="1600"/>
              <a:buFont typeface="Inter"/>
              <a:buChar char="○"/>
              <a:defRPr>
                <a:solidFill>
                  <a:schemeClr val="lt2"/>
                </a:solidFill>
              </a:defRPr>
            </a:lvl2pPr>
            <a:lvl3pPr marL="1371600" lvl="2" indent="-330200" algn="ctr">
              <a:lnSpc>
                <a:spcPct val="115000"/>
              </a:lnSpc>
              <a:spcBef>
                <a:spcPts val="0"/>
              </a:spcBef>
              <a:spcAft>
                <a:spcPts val="0"/>
              </a:spcAft>
              <a:buClr>
                <a:schemeClr val="lt2"/>
              </a:buClr>
              <a:buSzPts val="1600"/>
              <a:buFont typeface="Inter"/>
              <a:buChar char="■"/>
              <a:defRPr>
                <a:solidFill>
                  <a:schemeClr val="lt2"/>
                </a:solidFill>
              </a:defRPr>
            </a:lvl3pPr>
            <a:lvl4pPr marL="1828800" lvl="3" indent="-330200" algn="ctr">
              <a:lnSpc>
                <a:spcPct val="115000"/>
              </a:lnSpc>
              <a:spcBef>
                <a:spcPts val="0"/>
              </a:spcBef>
              <a:spcAft>
                <a:spcPts val="0"/>
              </a:spcAft>
              <a:buClr>
                <a:schemeClr val="lt2"/>
              </a:buClr>
              <a:buSzPts val="1600"/>
              <a:buFont typeface="Inter"/>
              <a:buChar char="●"/>
              <a:defRPr>
                <a:solidFill>
                  <a:schemeClr val="lt2"/>
                </a:solidFill>
              </a:defRPr>
            </a:lvl4pPr>
            <a:lvl5pPr marL="2286000" lvl="4" indent="-330200" algn="ctr">
              <a:lnSpc>
                <a:spcPct val="115000"/>
              </a:lnSpc>
              <a:spcBef>
                <a:spcPts val="0"/>
              </a:spcBef>
              <a:spcAft>
                <a:spcPts val="0"/>
              </a:spcAft>
              <a:buClr>
                <a:schemeClr val="lt2"/>
              </a:buClr>
              <a:buSzPts val="1600"/>
              <a:buFont typeface="Inter"/>
              <a:buChar char="○"/>
              <a:defRPr>
                <a:solidFill>
                  <a:schemeClr val="lt2"/>
                </a:solidFill>
              </a:defRPr>
            </a:lvl5pPr>
            <a:lvl6pPr marL="2743200" lvl="5" indent="-330200" algn="ctr">
              <a:lnSpc>
                <a:spcPct val="115000"/>
              </a:lnSpc>
              <a:spcBef>
                <a:spcPts val="0"/>
              </a:spcBef>
              <a:spcAft>
                <a:spcPts val="0"/>
              </a:spcAft>
              <a:buClr>
                <a:schemeClr val="lt2"/>
              </a:buClr>
              <a:buSzPts val="1600"/>
              <a:buFont typeface="Inter"/>
              <a:buChar char="■"/>
              <a:defRPr>
                <a:solidFill>
                  <a:schemeClr val="lt2"/>
                </a:solidFill>
              </a:defRPr>
            </a:lvl6pPr>
            <a:lvl7pPr marL="3200400" lvl="6" indent="-330200" algn="ctr">
              <a:lnSpc>
                <a:spcPct val="115000"/>
              </a:lnSpc>
              <a:spcBef>
                <a:spcPts val="0"/>
              </a:spcBef>
              <a:spcAft>
                <a:spcPts val="0"/>
              </a:spcAft>
              <a:buClr>
                <a:schemeClr val="lt2"/>
              </a:buClr>
              <a:buSzPts val="1600"/>
              <a:buFont typeface="Inter"/>
              <a:buChar char="●"/>
              <a:defRPr>
                <a:solidFill>
                  <a:schemeClr val="lt2"/>
                </a:solidFill>
              </a:defRPr>
            </a:lvl7pPr>
            <a:lvl8pPr marL="3657600" lvl="7" indent="-330200" algn="ctr">
              <a:lnSpc>
                <a:spcPct val="115000"/>
              </a:lnSpc>
              <a:spcBef>
                <a:spcPts val="0"/>
              </a:spcBef>
              <a:spcAft>
                <a:spcPts val="0"/>
              </a:spcAft>
              <a:buClr>
                <a:schemeClr val="lt2"/>
              </a:buClr>
              <a:buSzPts val="1600"/>
              <a:buFont typeface="Inter"/>
              <a:buChar char="○"/>
              <a:defRPr>
                <a:solidFill>
                  <a:schemeClr val="lt2"/>
                </a:solidFill>
              </a:defRPr>
            </a:lvl8pPr>
            <a:lvl9pPr marL="4114800" lvl="8" indent="-330200" algn="ctr">
              <a:lnSpc>
                <a:spcPct val="115000"/>
              </a:lnSpc>
              <a:spcBef>
                <a:spcPts val="0"/>
              </a:spcBef>
              <a:spcAft>
                <a:spcPts val="0"/>
              </a:spcAft>
              <a:buClr>
                <a:schemeClr val="lt2"/>
              </a:buClr>
              <a:buSzPts val="1600"/>
              <a:buFont typeface="Inter"/>
              <a:buChar char="■"/>
              <a:defRPr>
                <a:solidFill>
                  <a:schemeClr val="lt2"/>
                </a:solidFill>
              </a:defRPr>
            </a:lvl9pPr>
          </a:lstStyle>
          <a:p>
            <a:endParaRPr/>
          </a:p>
        </p:txBody>
      </p:sp>
      <p:sp>
        <p:nvSpPr>
          <p:cNvPr id="212" name="Google Shape;212;g35b458c65f2_1_472"/>
          <p:cNvSpPr txBox="1">
            <a:spLocks noGrp="1"/>
          </p:cNvSpPr>
          <p:nvPr>
            <p:ph type="subTitle" idx="5"/>
          </p:nvPr>
        </p:nvSpPr>
        <p:spPr>
          <a:xfrm>
            <a:off x="9641700" y="3609267"/>
            <a:ext cx="1955100" cy="1029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213" name="Google Shape;213;g35b458c65f2_1_472"/>
          <p:cNvSpPr txBox="1">
            <a:spLocks noGrp="1"/>
          </p:cNvSpPr>
          <p:nvPr>
            <p:ph type="body" idx="6"/>
          </p:nvPr>
        </p:nvSpPr>
        <p:spPr>
          <a:xfrm>
            <a:off x="9547700" y="3976433"/>
            <a:ext cx="2143200" cy="1164900"/>
          </a:xfrm>
          <a:prstGeom prst="rect">
            <a:avLst/>
          </a:prstGeom>
          <a:noFill/>
          <a:ln>
            <a:noFill/>
          </a:ln>
        </p:spPr>
        <p:txBody>
          <a:bodyPr spcFirstLastPara="1" wrap="square" lIns="121900" tIns="121900" rIns="121900" bIns="121900" anchor="t" anchorCtr="0">
            <a:noAutofit/>
          </a:bodyPr>
          <a:lstStyle>
            <a:lvl1pPr marL="457200" lvl="0" indent="-330200" algn="ctr">
              <a:lnSpc>
                <a:spcPct val="115000"/>
              </a:lnSpc>
              <a:spcBef>
                <a:spcPts val="0"/>
              </a:spcBef>
              <a:spcAft>
                <a:spcPts val="0"/>
              </a:spcAft>
              <a:buClr>
                <a:schemeClr val="lt2"/>
              </a:buClr>
              <a:buSzPts val="1600"/>
              <a:buFont typeface="Inter"/>
              <a:buChar char="●"/>
              <a:defRPr>
                <a:solidFill>
                  <a:schemeClr val="lt2"/>
                </a:solidFill>
              </a:defRPr>
            </a:lvl1pPr>
            <a:lvl2pPr marL="914400" lvl="1" indent="-330200" algn="ctr">
              <a:lnSpc>
                <a:spcPct val="115000"/>
              </a:lnSpc>
              <a:spcBef>
                <a:spcPts val="0"/>
              </a:spcBef>
              <a:spcAft>
                <a:spcPts val="0"/>
              </a:spcAft>
              <a:buClr>
                <a:schemeClr val="lt2"/>
              </a:buClr>
              <a:buSzPts val="1600"/>
              <a:buFont typeface="Inter"/>
              <a:buChar char="○"/>
              <a:defRPr>
                <a:solidFill>
                  <a:schemeClr val="lt2"/>
                </a:solidFill>
              </a:defRPr>
            </a:lvl2pPr>
            <a:lvl3pPr marL="1371600" lvl="2" indent="-330200" algn="ctr">
              <a:lnSpc>
                <a:spcPct val="115000"/>
              </a:lnSpc>
              <a:spcBef>
                <a:spcPts val="0"/>
              </a:spcBef>
              <a:spcAft>
                <a:spcPts val="0"/>
              </a:spcAft>
              <a:buClr>
                <a:schemeClr val="lt2"/>
              </a:buClr>
              <a:buSzPts val="1600"/>
              <a:buFont typeface="Inter"/>
              <a:buChar char="■"/>
              <a:defRPr>
                <a:solidFill>
                  <a:schemeClr val="lt2"/>
                </a:solidFill>
              </a:defRPr>
            </a:lvl3pPr>
            <a:lvl4pPr marL="1828800" lvl="3" indent="-330200" algn="ctr">
              <a:lnSpc>
                <a:spcPct val="115000"/>
              </a:lnSpc>
              <a:spcBef>
                <a:spcPts val="0"/>
              </a:spcBef>
              <a:spcAft>
                <a:spcPts val="0"/>
              </a:spcAft>
              <a:buClr>
                <a:schemeClr val="lt2"/>
              </a:buClr>
              <a:buSzPts val="1600"/>
              <a:buFont typeface="Inter"/>
              <a:buChar char="●"/>
              <a:defRPr>
                <a:solidFill>
                  <a:schemeClr val="lt2"/>
                </a:solidFill>
              </a:defRPr>
            </a:lvl4pPr>
            <a:lvl5pPr marL="2286000" lvl="4" indent="-330200" algn="ctr">
              <a:lnSpc>
                <a:spcPct val="115000"/>
              </a:lnSpc>
              <a:spcBef>
                <a:spcPts val="0"/>
              </a:spcBef>
              <a:spcAft>
                <a:spcPts val="0"/>
              </a:spcAft>
              <a:buClr>
                <a:schemeClr val="lt2"/>
              </a:buClr>
              <a:buSzPts val="1600"/>
              <a:buFont typeface="Inter"/>
              <a:buChar char="○"/>
              <a:defRPr>
                <a:solidFill>
                  <a:schemeClr val="lt2"/>
                </a:solidFill>
              </a:defRPr>
            </a:lvl5pPr>
            <a:lvl6pPr marL="2743200" lvl="5" indent="-330200" algn="ctr">
              <a:lnSpc>
                <a:spcPct val="115000"/>
              </a:lnSpc>
              <a:spcBef>
                <a:spcPts val="0"/>
              </a:spcBef>
              <a:spcAft>
                <a:spcPts val="0"/>
              </a:spcAft>
              <a:buClr>
                <a:schemeClr val="lt2"/>
              </a:buClr>
              <a:buSzPts val="1600"/>
              <a:buFont typeface="Inter"/>
              <a:buChar char="■"/>
              <a:defRPr>
                <a:solidFill>
                  <a:schemeClr val="lt2"/>
                </a:solidFill>
              </a:defRPr>
            </a:lvl6pPr>
            <a:lvl7pPr marL="3200400" lvl="6" indent="-330200" algn="ctr">
              <a:lnSpc>
                <a:spcPct val="115000"/>
              </a:lnSpc>
              <a:spcBef>
                <a:spcPts val="0"/>
              </a:spcBef>
              <a:spcAft>
                <a:spcPts val="0"/>
              </a:spcAft>
              <a:buClr>
                <a:schemeClr val="lt2"/>
              </a:buClr>
              <a:buSzPts val="1600"/>
              <a:buFont typeface="Inter"/>
              <a:buChar char="●"/>
              <a:defRPr>
                <a:solidFill>
                  <a:schemeClr val="lt2"/>
                </a:solidFill>
              </a:defRPr>
            </a:lvl7pPr>
            <a:lvl8pPr marL="3657600" lvl="7" indent="-330200" algn="ctr">
              <a:lnSpc>
                <a:spcPct val="115000"/>
              </a:lnSpc>
              <a:spcBef>
                <a:spcPts val="0"/>
              </a:spcBef>
              <a:spcAft>
                <a:spcPts val="0"/>
              </a:spcAft>
              <a:buClr>
                <a:schemeClr val="lt2"/>
              </a:buClr>
              <a:buSzPts val="1600"/>
              <a:buFont typeface="Inter"/>
              <a:buChar char="○"/>
              <a:defRPr>
                <a:solidFill>
                  <a:schemeClr val="lt2"/>
                </a:solidFill>
              </a:defRPr>
            </a:lvl8pPr>
            <a:lvl9pPr marL="4114800" lvl="8" indent="-330200" algn="ctr">
              <a:lnSpc>
                <a:spcPct val="115000"/>
              </a:lnSpc>
              <a:spcBef>
                <a:spcPts val="0"/>
              </a:spcBef>
              <a:spcAft>
                <a:spcPts val="0"/>
              </a:spcAft>
              <a:buClr>
                <a:schemeClr val="lt2"/>
              </a:buClr>
              <a:buSzPts val="1600"/>
              <a:buFont typeface="Inter"/>
              <a:buChar char="■"/>
              <a:defRPr>
                <a:solidFill>
                  <a:schemeClr val="lt2"/>
                </a:solidFill>
              </a:defRPr>
            </a:lvl9pPr>
          </a:lstStyle>
          <a:p>
            <a:endParaRPr/>
          </a:p>
        </p:txBody>
      </p:sp>
      <p:sp>
        <p:nvSpPr>
          <p:cNvPr id="214" name="Google Shape;214;g35b458c65f2_1_472"/>
          <p:cNvSpPr/>
          <p:nvPr/>
        </p:nvSpPr>
        <p:spPr>
          <a:xfrm>
            <a:off x="804633" y="3609267"/>
            <a:ext cx="3084300" cy="18849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500"/>
              <a:buFont typeface="Arial"/>
              <a:buNone/>
            </a:pPr>
            <a:endParaRPr sz="1900" b="0" i="0" u="none" strike="noStrike" cap="none">
              <a:solidFill>
                <a:srgbClr val="F6F5EC"/>
              </a:solidFill>
              <a:latin typeface="Arial"/>
              <a:ea typeface="Arial"/>
              <a:cs typeface="Arial"/>
              <a:sym typeface="Arial"/>
            </a:endParaRPr>
          </a:p>
        </p:txBody>
      </p:sp>
      <p:sp>
        <p:nvSpPr>
          <p:cNvPr id="215" name="Google Shape;215;g35b458c65f2_1_472"/>
          <p:cNvSpPr txBox="1">
            <a:spLocks noGrp="1"/>
          </p:cNvSpPr>
          <p:nvPr>
            <p:ph type="title"/>
          </p:nvPr>
        </p:nvSpPr>
        <p:spPr>
          <a:xfrm>
            <a:off x="601133" y="795733"/>
            <a:ext cx="9023700" cy="19092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Clr>
                <a:schemeClr val="lt1"/>
              </a:buClr>
              <a:buSzPts val="5600"/>
              <a:buFont typeface="Inter"/>
              <a:buNone/>
              <a:defRPr>
                <a:solidFill>
                  <a:schemeClr val="lt1"/>
                </a:solidFill>
              </a:defRPr>
            </a:lvl1pPr>
            <a:lvl2pPr lvl="1" algn="l">
              <a:lnSpc>
                <a:spcPct val="80000"/>
              </a:lnSpc>
              <a:spcBef>
                <a:spcPts val="0"/>
              </a:spcBef>
              <a:spcAft>
                <a:spcPts val="0"/>
              </a:spcAft>
              <a:buClr>
                <a:schemeClr val="lt1"/>
              </a:buClr>
              <a:buSzPts val="6400"/>
              <a:buNone/>
              <a:defRPr sz="6400">
                <a:solidFill>
                  <a:schemeClr val="lt1"/>
                </a:solidFill>
              </a:defRPr>
            </a:lvl2pPr>
            <a:lvl3pPr lvl="2" algn="l">
              <a:lnSpc>
                <a:spcPct val="80000"/>
              </a:lnSpc>
              <a:spcBef>
                <a:spcPts val="0"/>
              </a:spcBef>
              <a:spcAft>
                <a:spcPts val="0"/>
              </a:spcAft>
              <a:buClr>
                <a:schemeClr val="lt1"/>
              </a:buClr>
              <a:buSzPts val="6400"/>
              <a:buNone/>
              <a:defRPr sz="6400">
                <a:solidFill>
                  <a:schemeClr val="lt1"/>
                </a:solidFill>
              </a:defRPr>
            </a:lvl3pPr>
            <a:lvl4pPr lvl="3" algn="l">
              <a:lnSpc>
                <a:spcPct val="80000"/>
              </a:lnSpc>
              <a:spcBef>
                <a:spcPts val="0"/>
              </a:spcBef>
              <a:spcAft>
                <a:spcPts val="0"/>
              </a:spcAft>
              <a:buClr>
                <a:schemeClr val="lt1"/>
              </a:buClr>
              <a:buSzPts val="6400"/>
              <a:buNone/>
              <a:defRPr sz="6400">
                <a:solidFill>
                  <a:schemeClr val="lt1"/>
                </a:solidFill>
              </a:defRPr>
            </a:lvl4pPr>
            <a:lvl5pPr lvl="4" algn="l">
              <a:lnSpc>
                <a:spcPct val="80000"/>
              </a:lnSpc>
              <a:spcBef>
                <a:spcPts val="0"/>
              </a:spcBef>
              <a:spcAft>
                <a:spcPts val="0"/>
              </a:spcAft>
              <a:buClr>
                <a:schemeClr val="lt1"/>
              </a:buClr>
              <a:buSzPts val="6400"/>
              <a:buNone/>
              <a:defRPr sz="6400">
                <a:solidFill>
                  <a:schemeClr val="lt1"/>
                </a:solidFill>
              </a:defRPr>
            </a:lvl5pPr>
            <a:lvl6pPr lvl="5" algn="l">
              <a:lnSpc>
                <a:spcPct val="80000"/>
              </a:lnSpc>
              <a:spcBef>
                <a:spcPts val="0"/>
              </a:spcBef>
              <a:spcAft>
                <a:spcPts val="0"/>
              </a:spcAft>
              <a:buClr>
                <a:schemeClr val="lt1"/>
              </a:buClr>
              <a:buSzPts val="6400"/>
              <a:buNone/>
              <a:defRPr sz="6400">
                <a:solidFill>
                  <a:schemeClr val="lt1"/>
                </a:solidFill>
              </a:defRPr>
            </a:lvl6pPr>
            <a:lvl7pPr lvl="6" algn="l">
              <a:lnSpc>
                <a:spcPct val="80000"/>
              </a:lnSpc>
              <a:spcBef>
                <a:spcPts val="0"/>
              </a:spcBef>
              <a:spcAft>
                <a:spcPts val="0"/>
              </a:spcAft>
              <a:buClr>
                <a:schemeClr val="lt1"/>
              </a:buClr>
              <a:buSzPts val="6400"/>
              <a:buNone/>
              <a:defRPr sz="6400">
                <a:solidFill>
                  <a:schemeClr val="lt1"/>
                </a:solidFill>
              </a:defRPr>
            </a:lvl7pPr>
            <a:lvl8pPr lvl="7" algn="l">
              <a:lnSpc>
                <a:spcPct val="80000"/>
              </a:lnSpc>
              <a:spcBef>
                <a:spcPts val="0"/>
              </a:spcBef>
              <a:spcAft>
                <a:spcPts val="0"/>
              </a:spcAft>
              <a:buClr>
                <a:schemeClr val="lt1"/>
              </a:buClr>
              <a:buSzPts val="6400"/>
              <a:buNone/>
              <a:defRPr sz="6400">
                <a:solidFill>
                  <a:schemeClr val="lt1"/>
                </a:solidFill>
              </a:defRPr>
            </a:lvl8pPr>
            <a:lvl9pPr lvl="8" algn="l">
              <a:lnSpc>
                <a:spcPct val="80000"/>
              </a:lnSpc>
              <a:spcBef>
                <a:spcPts val="0"/>
              </a:spcBef>
              <a:spcAft>
                <a:spcPts val="0"/>
              </a:spcAft>
              <a:buClr>
                <a:schemeClr val="lt1"/>
              </a:buClr>
              <a:buSzPts val="6400"/>
              <a:buNone/>
              <a:defRPr sz="6400">
                <a:solidFill>
                  <a:schemeClr val="lt1"/>
                </a:solidFill>
              </a:defRPr>
            </a:lvl9pPr>
          </a:lstStyle>
          <a:p>
            <a:endParaRPr/>
          </a:p>
        </p:txBody>
      </p:sp>
      <p:sp>
        <p:nvSpPr>
          <p:cNvPr id="216" name="Google Shape;216;g35b458c65f2_1_472"/>
          <p:cNvSpPr txBox="1">
            <a:spLocks noGrp="1"/>
          </p:cNvSpPr>
          <p:nvPr>
            <p:ph type="body" idx="7"/>
          </p:nvPr>
        </p:nvSpPr>
        <p:spPr>
          <a:xfrm>
            <a:off x="804633" y="3677867"/>
            <a:ext cx="3084300" cy="1747500"/>
          </a:xfrm>
          <a:prstGeom prst="rect">
            <a:avLst/>
          </a:prstGeom>
          <a:noFill/>
          <a:ln>
            <a:noFill/>
          </a:ln>
        </p:spPr>
        <p:txBody>
          <a:bodyPr spcFirstLastPara="1" wrap="square" lIns="121900" tIns="121900" rIns="121900" bIns="121900" anchor="t" anchorCtr="0">
            <a:noAutofit/>
          </a:bodyPr>
          <a:lstStyle>
            <a:lvl1pPr marL="457200" lvl="0" indent="-330200" algn="ctr">
              <a:lnSpc>
                <a:spcPct val="100000"/>
              </a:lnSpc>
              <a:spcBef>
                <a:spcPts val="0"/>
              </a:spcBef>
              <a:spcAft>
                <a:spcPts val="0"/>
              </a:spcAft>
              <a:buClr>
                <a:schemeClr val="lt1"/>
              </a:buClr>
              <a:buSzPts val="1600"/>
              <a:buFont typeface="Inter"/>
              <a:buChar char="●"/>
              <a:defRPr>
                <a:solidFill>
                  <a:schemeClr val="lt1"/>
                </a:solidFill>
              </a:defRPr>
            </a:lvl1pPr>
            <a:lvl2pPr marL="914400" lvl="1" indent="-330200" algn="ctr">
              <a:lnSpc>
                <a:spcPct val="100000"/>
              </a:lnSpc>
              <a:spcBef>
                <a:spcPts val="0"/>
              </a:spcBef>
              <a:spcAft>
                <a:spcPts val="0"/>
              </a:spcAft>
              <a:buClr>
                <a:schemeClr val="lt1"/>
              </a:buClr>
              <a:buSzPts val="1600"/>
              <a:buFont typeface="Inter"/>
              <a:buChar char="○"/>
              <a:defRPr>
                <a:solidFill>
                  <a:schemeClr val="lt1"/>
                </a:solidFill>
              </a:defRPr>
            </a:lvl2pPr>
            <a:lvl3pPr marL="1371600" lvl="2" indent="-330200" algn="ctr">
              <a:lnSpc>
                <a:spcPct val="100000"/>
              </a:lnSpc>
              <a:spcBef>
                <a:spcPts val="0"/>
              </a:spcBef>
              <a:spcAft>
                <a:spcPts val="0"/>
              </a:spcAft>
              <a:buClr>
                <a:schemeClr val="lt1"/>
              </a:buClr>
              <a:buSzPts val="1600"/>
              <a:buFont typeface="Inter"/>
              <a:buChar char="■"/>
              <a:defRPr>
                <a:solidFill>
                  <a:schemeClr val="lt1"/>
                </a:solidFill>
              </a:defRPr>
            </a:lvl3pPr>
            <a:lvl4pPr marL="1828800" lvl="3" indent="-330200" algn="ctr">
              <a:lnSpc>
                <a:spcPct val="100000"/>
              </a:lnSpc>
              <a:spcBef>
                <a:spcPts val="0"/>
              </a:spcBef>
              <a:spcAft>
                <a:spcPts val="0"/>
              </a:spcAft>
              <a:buClr>
                <a:schemeClr val="lt1"/>
              </a:buClr>
              <a:buSzPts val="1600"/>
              <a:buFont typeface="Inter"/>
              <a:buChar char="●"/>
              <a:defRPr>
                <a:solidFill>
                  <a:schemeClr val="lt1"/>
                </a:solidFill>
              </a:defRPr>
            </a:lvl4pPr>
            <a:lvl5pPr marL="2286000" lvl="4" indent="-330200" algn="ctr">
              <a:lnSpc>
                <a:spcPct val="100000"/>
              </a:lnSpc>
              <a:spcBef>
                <a:spcPts val="0"/>
              </a:spcBef>
              <a:spcAft>
                <a:spcPts val="0"/>
              </a:spcAft>
              <a:buClr>
                <a:schemeClr val="lt1"/>
              </a:buClr>
              <a:buSzPts val="1600"/>
              <a:buFont typeface="Inter"/>
              <a:buChar char="○"/>
              <a:defRPr>
                <a:solidFill>
                  <a:schemeClr val="lt1"/>
                </a:solidFill>
              </a:defRPr>
            </a:lvl5pPr>
            <a:lvl6pPr marL="2743200" lvl="5" indent="-330200" algn="ctr">
              <a:lnSpc>
                <a:spcPct val="100000"/>
              </a:lnSpc>
              <a:spcBef>
                <a:spcPts val="0"/>
              </a:spcBef>
              <a:spcAft>
                <a:spcPts val="0"/>
              </a:spcAft>
              <a:buClr>
                <a:schemeClr val="lt1"/>
              </a:buClr>
              <a:buSzPts val="1600"/>
              <a:buFont typeface="Inter"/>
              <a:buChar char="■"/>
              <a:defRPr>
                <a:solidFill>
                  <a:schemeClr val="lt1"/>
                </a:solidFill>
              </a:defRPr>
            </a:lvl6pPr>
            <a:lvl7pPr marL="3200400" lvl="6" indent="-330200" algn="ctr">
              <a:lnSpc>
                <a:spcPct val="100000"/>
              </a:lnSpc>
              <a:spcBef>
                <a:spcPts val="0"/>
              </a:spcBef>
              <a:spcAft>
                <a:spcPts val="0"/>
              </a:spcAft>
              <a:buClr>
                <a:schemeClr val="lt1"/>
              </a:buClr>
              <a:buSzPts val="1600"/>
              <a:buFont typeface="Inter"/>
              <a:buChar char="●"/>
              <a:defRPr>
                <a:solidFill>
                  <a:schemeClr val="lt1"/>
                </a:solidFill>
              </a:defRPr>
            </a:lvl7pPr>
            <a:lvl8pPr marL="3657600" lvl="7" indent="-330200" algn="ctr">
              <a:lnSpc>
                <a:spcPct val="100000"/>
              </a:lnSpc>
              <a:spcBef>
                <a:spcPts val="0"/>
              </a:spcBef>
              <a:spcAft>
                <a:spcPts val="0"/>
              </a:spcAft>
              <a:buClr>
                <a:schemeClr val="lt1"/>
              </a:buClr>
              <a:buSzPts val="1600"/>
              <a:buFont typeface="Inter"/>
              <a:buChar char="○"/>
              <a:defRPr>
                <a:solidFill>
                  <a:schemeClr val="lt1"/>
                </a:solidFill>
              </a:defRPr>
            </a:lvl8pPr>
            <a:lvl9pPr marL="4114800" lvl="8" indent="-330200" algn="ctr">
              <a:lnSpc>
                <a:spcPct val="100000"/>
              </a:lnSpc>
              <a:spcBef>
                <a:spcPts val="0"/>
              </a:spcBef>
              <a:spcAft>
                <a:spcPts val="0"/>
              </a:spcAft>
              <a:buClr>
                <a:schemeClr val="lt1"/>
              </a:buClr>
              <a:buSzPts val="1600"/>
              <a:buFont typeface="Inter"/>
              <a:buChar char="■"/>
              <a:defRPr>
                <a:solidFill>
                  <a:schemeClr val="lt1"/>
                </a:solidFill>
              </a:defRPr>
            </a:lvl9pPr>
          </a:lstStyle>
          <a:p>
            <a:endParaRPr/>
          </a:p>
        </p:txBody>
      </p:sp>
      <p:pic>
        <p:nvPicPr>
          <p:cNvPr id="217" name="Google Shape;217;g35b458c65f2_1_472"/>
          <p:cNvPicPr preferRelativeResize="0"/>
          <p:nvPr/>
        </p:nvPicPr>
        <p:blipFill rotWithShape="1">
          <a:blip r:embed="rId2">
            <a:alphaModFix/>
          </a:blip>
          <a:srcRect l="24052" t="24084" r="22281" b="22009"/>
          <a:stretch/>
        </p:blipFill>
        <p:spPr>
          <a:xfrm>
            <a:off x="11101733" y="72067"/>
            <a:ext cx="1024001" cy="102862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 Graph">
  <p:cSld name="CAPTION_ONLY">
    <p:bg>
      <p:bgPr>
        <a:solidFill>
          <a:schemeClr val="lt1"/>
        </a:solidFill>
        <a:effectLst/>
      </p:bgPr>
    </p:bg>
    <p:spTree>
      <p:nvGrpSpPr>
        <p:cNvPr id="1" name="Shape 218"/>
        <p:cNvGrpSpPr/>
        <p:nvPr/>
      </p:nvGrpSpPr>
      <p:grpSpPr>
        <a:xfrm>
          <a:off x="0" y="0"/>
          <a:ext cx="0" cy="0"/>
          <a:chOff x="0" y="0"/>
          <a:chExt cx="0" cy="0"/>
        </a:xfrm>
      </p:grpSpPr>
      <p:cxnSp>
        <p:nvCxnSpPr>
          <p:cNvPr id="219" name="Google Shape;219;g35b458c65f2_1_491"/>
          <p:cNvCxnSpPr/>
          <p:nvPr/>
        </p:nvCxnSpPr>
        <p:spPr>
          <a:xfrm rot="10800000">
            <a:off x="747367" y="372533"/>
            <a:ext cx="199200" cy="0"/>
          </a:xfrm>
          <a:prstGeom prst="straightConnector1">
            <a:avLst/>
          </a:prstGeom>
          <a:noFill/>
          <a:ln w="9525" cap="flat" cmpd="sng">
            <a:solidFill>
              <a:schemeClr val="dk1"/>
            </a:solidFill>
            <a:prstDash val="solid"/>
            <a:round/>
            <a:headEnd type="none" w="sm" len="sm"/>
            <a:tailEnd type="none" w="sm" len="sm"/>
          </a:ln>
        </p:spPr>
      </p:cxnSp>
      <p:sp>
        <p:nvSpPr>
          <p:cNvPr id="220" name="Google Shape;220;g35b458c65f2_1_491"/>
          <p:cNvSpPr txBox="1">
            <a:spLocks noGrp="1"/>
          </p:cNvSpPr>
          <p:nvPr>
            <p:ph type="title"/>
          </p:nvPr>
        </p:nvSpPr>
        <p:spPr>
          <a:xfrm>
            <a:off x="603433" y="795733"/>
            <a:ext cx="5890800" cy="18267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SzPts val="5600"/>
              <a:buFont typeface="Inter"/>
              <a:buNone/>
              <a:defRPr/>
            </a:lvl1pPr>
            <a:lvl2pPr lvl="1" algn="l">
              <a:lnSpc>
                <a:spcPct val="80000"/>
              </a:lnSpc>
              <a:spcBef>
                <a:spcPts val="0"/>
              </a:spcBef>
              <a:spcAft>
                <a:spcPts val="0"/>
              </a:spcAft>
              <a:buSzPts val="6400"/>
              <a:buFont typeface="Inter"/>
              <a:buNone/>
              <a:defRPr sz="6400" b="1"/>
            </a:lvl2pPr>
            <a:lvl3pPr lvl="2" algn="l">
              <a:lnSpc>
                <a:spcPct val="80000"/>
              </a:lnSpc>
              <a:spcBef>
                <a:spcPts val="0"/>
              </a:spcBef>
              <a:spcAft>
                <a:spcPts val="0"/>
              </a:spcAft>
              <a:buSzPts val="6400"/>
              <a:buFont typeface="Inter"/>
              <a:buNone/>
              <a:defRPr sz="6400" b="1"/>
            </a:lvl3pPr>
            <a:lvl4pPr lvl="3" algn="l">
              <a:lnSpc>
                <a:spcPct val="80000"/>
              </a:lnSpc>
              <a:spcBef>
                <a:spcPts val="0"/>
              </a:spcBef>
              <a:spcAft>
                <a:spcPts val="0"/>
              </a:spcAft>
              <a:buSzPts val="6400"/>
              <a:buFont typeface="Inter"/>
              <a:buNone/>
              <a:defRPr sz="6400" b="1"/>
            </a:lvl4pPr>
            <a:lvl5pPr lvl="4" algn="l">
              <a:lnSpc>
                <a:spcPct val="80000"/>
              </a:lnSpc>
              <a:spcBef>
                <a:spcPts val="0"/>
              </a:spcBef>
              <a:spcAft>
                <a:spcPts val="0"/>
              </a:spcAft>
              <a:buSzPts val="6400"/>
              <a:buFont typeface="Inter"/>
              <a:buNone/>
              <a:defRPr sz="6400" b="1"/>
            </a:lvl5pPr>
            <a:lvl6pPr lvl="5" algn="l">
              <a:lnSpc>
                <a:spcPct val="80000"/>
              </a:lnSpc>
              <a:spcBef>
                <a:spcPts val="0"/>
              </a:spcBef>
              <a:spcAft>
                <a:spcPts val="0"/>
              </a:spcAft>
              <a:buSzPts val="6400"/>
              <a:buFont typeface="Inter"/>
              <a:buNone/>
              <a:defRPr sz="6400" b="1"/>
            </a:lvl6pPr>
            <a:lvl7pPr lvl="6" algn="l">
              <a:lnSpc>
                <a:spcPct val="80000"/>
              </a:lnSpc>
              <a:spcBef>
                <a:spcPts val="0"/>
              </a:spcBef>
              <a:spcAft>
                <a:spcPts val="0"/>
              </a:spcAft>
              <a:buSzPts val="6400"/>
              <a:buFont typeface="Inter"/>
              <a:buNone/>
              <a:defRPr sz="6400" b="1"/>
            </a:lvl7pPr>
            <a:lvl8pPr lvl="7" algn="l">
              <a:lnSpc>
                <a:spcPct val="80000"/>
              </a:lnSpc>
              <a:spcBef>
                <a:spcPts val="0"/>
              </a:spcBef>
              <a:spcAft>
                <a:spcPts val="0"/>
              </a:spcAft>
              <a:buSzPts val="6400"/>
              <a:buFont typeface="Inter"/>
              <a:buNone/>
              <a:defRPr sz="6400" b="1"/>
            </a:lvl8pPr>
            <a:lvl9pPr lvl="8" algn="l">
              <a:lnSpc>
                <a:spcPct val="80000"/>
              </a:lnSpc>
              <a:spcBef>
                <a:spcPts val="0"/>
              </a:spcBef>
              <a:spcAft>
                <a:spcPts val="0"/>
              </a:spcAft>
              <a:buSzPts val="6400"/>
              <a:buFont typeface="Inter"/>
              <a:buNone/>
              <a:defRPr sz="6400" b="1"/>
            </a:lvl9pPr>
          </a:lstStyle>
          <a:p>
            <a:endParaRPr/>
          </a:p>
        </p:txBody>
      </p:sp>
      <p:sp>
        <p:nvSpPr>
          <p:cNvPr id="221" name="Google Shape;221;g35b458c65f2_1_491"/>
          <p:cNvSpPr txBox="1">
            <a:spLocks noGrp="1"/>
          </p:cNvSpPr>
          <p:nvPr>
            <p:ph type="body" idx="1"/>
          </p:nvPr>
        </p:nvSpPr>
        <p:spPr>
          <a:xfrm>
            <a:off x="747367" y="2622367"/>
            <a:ext cx="4283700" cy="27735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Font typeface="Inter"/>
              <a:buChar char="●"/>
              <a:defRPr/>
            </a:lvl1pPr>
          </a:lstStyle>
          <a:p>
            <a:endParaRPr/>
          </a:p>
        </p:txBody>
      </p:sp>
      <p:sp>
        <p:nvSpPr>
          <p:cNvPr id="222" name="Google Shape;222;g35b458c65f2_1_491"/>
          <p:cNvSpPr txBox="1">
            <a:spLocks noGrp="1"/>
          </p:cNvSpPr>
          <p:nvPr>
            <p:ph type="sldNum" idx="12"/>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pic>
        <p:nvPicPr>
          <p:cNvPr id="223" name="Google Shape;223;g35b458c65f2_1_491"/>
          <p:cNvPicPr preferRelativeResize="0"/>
          <p:nvPr/>
        </p:nvPicPr>
        <p:blipFill rotWithShape="1">
          <a:blip r:embed="rId2">
            <a:alphaModFix/>
          </a:blip>
          <a:srcRect l="24052" t="24084" r="22281" b="22009"/>
          <a:stretch/>
        </p:blipFill>
        <p:spPr>
          <a:xfrm>
            <a:off x="11101733" y="72067"/>
            <a:ext cx="1024001" cy="102862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Header">
  <p:cSld name="BIG_NUMBER">
    <p:bg>
      <p:bgPr>
        <a:solidFill>
          <a:schemeClr val="dk2"/>
        </a:solidFill>
        <a:effectLst/>
      </p:bgPr>
    </p:bg>
    <p:spTree>
      <p:nvGrpSpPr>
        <p:cNvPr id="1" name="Shape 224"/>
        <p:cNvGrpSpPr/>
        <p:nvPr/>
      </p:nvGrpSpPr>
      <p:grpSpPr>
        <a:xfrm>
          <a:off x="0" y="0"/>
          <a:ext cx="0" cy="0"/>
          <a:chOff x="0" y="0"/>
          <a:chExt cx="0" cy="0"/>
        </a:xfrm>
      </p:grpSpPr>
      <p:sp>
        <p:nvSpPr>
          <p:cNvPr id="225" name="Google Shape;225;g35b458c65f2_1_497"/>
          <p:cNvSpPr>
            <a:spLocks noGrp="1"/>
          </p:cNvSpPr>
          <p:nvPr>
            <p:ph type="pic" idx="2"/>
          </p:nvPr>
        </p:nvSpPr>
        <p:spPr>
          <a:xfrm>
            <a:off x="285000" y="782600"/>
            <a:ext cx="11602500" cy="3102900"/>
          </a:xfrm>
          <a:prstGeom prst="roundRect">
            <a:avLst>
              <a:gd name="adj" fmla="val 3913"/>
            </a:avLst>
          </a:prstGeom>
          <a:noFill/>
          <a:ln>
            <a:noFill/>
          </a:ln>
        </p:spPr>
      </p:sp>
      <p:sp>
        <p:nvSpPr>
          <p:cNvPr id="226" name="Google Shape;226;g35b458c65f2_1_497"/>
          <p:cNvSpPr txBox="1"/>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p>
            <a:pPr marL="0" marR="0" lvl="0" indent="0" algn="ctr" rtl="0">
              <a:lnSpc>
                <a:spcPct val="100000"/>
              </a:lnSpc>
              <a:spcBef>
                <a:spcPts val="0"/>
              </a:spcBef>
              <a:spcAft>
                <a:spcPts val="0"/>
              </a:spcAft>
              <a:buClr>
                <a:srgbClr val="000000"/>
              </a:buClr>
              <a:buSzPts val="1100"/>
              <a:buFont typeface="Arial"/>
              <a:buNone/>
            </a:pPr>
            <a:fld id="{00000000-1234-1234-1234-123412341234}" type="slidenum">
              <a:rPr lang="en-GB" sz="1100" b="0" i="0" u="none" strike="noStrike" cap="none">
                <a:solidFill>
                  <a:schemeClr val="lt2"/>
                </a:solidFill>
                <a:latin typeface="Inter Light"/>
                <a:ea typeface="Inter Light"/>
                <a:cs typeface="Inter Light"/>
                <a:sym typeface="Inter Light"/>
              </a:rPr>
              <a:t>‹#›</a:t>
            </a:fld>
            <a:endParaRPr sz="1100" b="0" i="0" u="none" strike="noStrike" cap="none">
              <a:solidFill>
                <a:schemeClr val="lt2"/>
              </a:solidFill>
              <a:latin typeface="Inter Light"/>
              <a:ea typeface="Inter Light"/>
              <a:cs typeface="Inter Light"/>
              <a:sym typeface="Inter Light"/>
            </a:endParaRPr>
          </a:p>
        </p:txBody>
      </p:sp>
      <p:cxnSp>
        <p:nvCxnSpPr>
          <p:cNvPr id="227" name="Google Shape;227;g35b458c65f2_1_497"/>
          <p:cNvCxnSpPr/>
          <p:nvPr/>
        </p:nvCxnSpPr>
        <p:spPr>
          <a:xfrm rot="10800000">
            <a:off x="747367" y="372533"/>
            <a:ext cx="199200" cy="0"/>
          </a:xfrm>
          <a:prstGeom prst="straightConnector1">
            <a:avLst/>
          </a:prstGeom>
          <a:noFill/>
          <a:ln w="9525" cap="flat" cmpd="sng">
            <a:solidFill>
              <a:schemeClr val="lt2"/>
            </a:solidFill>
            <a:prstDash val="solid"/>
            <a:round/>
            <a:headEnd type="none" w="sm" len="sm"/>
            <a:tailEnd type="none" w="sm" len="sm"/>
          </a:ln>
        </p:spPr>
      </p:cxnSp>
      <p:sp>
        <p:nvSpPr>
          <p:cNvPr id="228" name="Google Shape;228;g35b458c65f2_1_497"/>
          <p:cNvSpPr txBox="1">
            <a:spLocks noGrp="1"/>
          </p:cNvSpPr>
          <p:nvPr>
            <p:ph type="body" idx="1"/>
          </p:nvPr>
        </p:nvSpPr>
        <p:spPr>
          <a:xfrm>
            <a:off x="7150400" y="4094933"/>
            <a:ext cx="4736700" cy="11649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Clr>
                <a:schemeClr val="lt2"/>
              </a:buClr>
              <a:buSzPts val="1600"/>
              <a:buFont typeface="Inter"/>
              <a:buChar char="●"/>
              <a:defRPr>
                <a:solidFill>
                  <a:schemeClr val="lt2"/>
                </a:solidFill>
              </a:defRPr>
            </a:lvl1pPr>
            <a:lvl2pPr marL="914400" lvl="1" indent="-330200" algn="l">
              <a:lnSpc>
                <a:spcPct val="115000"/>
              </a:lnSpc>
              <a:spcBef>
                <a:spcPts val="0"/>
              </a:spcBef>
              <a:spcAft>
                <a:spcPts val="0"/>
              </a:spcAft>
              <a:buClr>
                <a:schemeClr val="lt2"/>
              </a:buClr>
              <a:buSzPts val="1600"/>
              <a:buFont typeface="Inter"/>
              <a:buChar char="○"/>
              <a:defRPr>
                <a:solidFill>
                  <a:schemeClr val="lt2"/>
                </a:solidFill>
              </a:defRPr>
            </a:lvl2pPr>
            <a:lvl3pPr marL="1371600" lvl="2" indent="-330200" algn="l">
              <a:lnSpc>
                <a:spcPct val="115000"/>
              </a:lnSpc>
              <a:spcBef>
                <a:spcPts val="0"/>
              </a:spcBef>
              <a:spcAft>
                <a:spcPts val="0"/>
              </a:spcAft>
              <a:buClr>
                <a:schemeClr val="lt2"/>
              </a:buClr>
              <a:buSzPts val="1600"/>
              <a:buFont typeface="Inter"/>
              <a:buChar char="■"/>
              <a:defRPr>
                <a:solidFill>
                  <a:schemeClr val="lt2"/>
                </a:solidFill>
              </a:defRPr>
            </a:lvl3pPr>
            <a:lvl4pPr marL="1828800" lvl="3" indent="-330200" algn="l">
              <a:lnSpc>
                <a:spcPct val="115000"/>
              </a:lnSpc>
              <a:spcBef>
                <a:spcPts val="0"/>
              </a:spcBef>
              <a:spcAft>
                <a:spcPts val="0"/>
              </a:spcAft>
              <a:buClr>
                <a:schemeClr val="lt2"/>
              </a:buClr>
              <a:buSzPts val="1600"/>
              <a:buFont typeface="Inter"/>
              <a:buChar char="●"/>
              <a:defRPr>
                <a:solidFill>
                  <a:schemeClr val="lt2"/>
                </a:solidFill>
              </a:defRPr>
            </a:lvl4pPr>
            <a:lvl5pPr marL="2286000" lvl="4" indent="-330200" algn="l">
              <a:lnSpc>
                <a:spcPct val="115000"/>
              </a:lnSpc>
              <a:spcBef>
                <a:spcPts val="0"/>
              </a:spcBef>
              <a:spcAft>
                <a:spcPts val="0"/>
              </a:spcAft>
              <a:buClr>
                <a:schemeClr val="lt2"/>
              </a:buClr>
              <a:buSzPts val="1600"/>
              <a:buFont typeface="Inter"/>
              <a:buChar char="○"/>
              <a:defRPr>
                <a:solidFill>
                  <a:schemeClr val="lt2"/>
                </a:solidFill>
              </a:defRPr>
            </a:lvl5pPr>
            <a:lvl6pPr marL="2743200" lvl="5" indent="-330200" algn="l">
              <a:lnSpc>
                <a:spcPct val="115000"/>
              </a:lnSpc>
              <a:spcBef>
                <a:spcPts val="0"/>
              </a:spcBef>
              <a:spcAft>
                <a:spcPts val="0"/>
              </a:spcAft>
              <a:buClr>
                <a:schemeClr val="lt2"/>
              </a:buClr>
              <a:buSzPts val="1600"/>
              <a:buFont typeface="Inter"/>
              <a:buChar char="■"/>
              <a:defRPr>
                <a:solidFill>
                  <a:schemeClr val="lt2"/>
                </a:solidFill>
              </a:defRPr>
            </a:lvl6pPr>
            <a:lvl7pPr marL="3200400" lvl="6" indent="-330200" algn="l">
              <a:lnSpc>
                <a:spcPct val="115000"/>
              </a:lnSpc>
              <a:spcBef>
                <a:spcPts val="0"/>
              </a:spcBef>
              <a:spcAft>
                <a:spcPts val="0"/>
              </a:spcAft>
              <a:buClr>
                <a:schemeClr val="lt2"/>
              </a:buClr>
              <a:buSzPts val="1600"/>
              <a:buFont typeface="Inter"/>
              <a:buChar char="●"/>
              <a:defRPr>
                <a:solidFill>
                  <a:schemeClr val="lt2"/>
                </a:solidFill>
              </a:defRPr>
            </a:lvl7pPr>
            <a:lvl8pPr marL="3657600" lvl="7" indent="-330200" algn="l">
              <a:lnSpc>
                <a:spcPct val="115000"/>
              </a:lnSpc>
              <a:spcBef>
                <a:spcPts val="0"/>
              </a:spcBef>
              <a:spcAft>
                <a:spcPts val="0"/>
              </a:spcAft>
              <a:buClr>
                <a:schemeClr val="lt2"/>
              </a:buClr>
              <a:buSzPts val="1600"/>
              <a:buFont typeface="Inter"/>
              <a:buChar char="○"/>
              <a:defRPr>
                <a:solidFill>
                  <a:schemeClr val="lt2"/>
                </a:solidFill>
              </a:defRPr>
            </a:lvl8pPr>
            <a:lvl9pPr marL="4114800" lvl="8" indent="-330200" algn="l">
              <a:lnSpc>
                <a:spcPct val="115000"/>
              </a:lnSpc>
              <a:spcBef>
                <a:spcPts val="0"/>
              </a:spcBef>
              <a:spcAft>
                <a:spcPts val="0"/>
              </a:spcAft>
              <a:buClr>
                <a:schemeClr val="lt2"/>
              </a:buClr>
              <a:buSzPts val="1600"/>
              <a:buFont typeface="Inter"/>
              <a:buChar char="■"/>
              <a:defRPr>
                <a:solidFill>
                  <a:schemeClr val="lt2"/>
                </a:solidFill>
              </a:defRPr>
            </a:lvl9pPr>
          </a:lstStyle>
          <a:p>
            <a:endParaRPr/>
          </a:p>
        </p:txBody>
      </p:sp>
      <p:pic>
        <p:nvPicPr>
          <p:cNvPr id="229" name="Google Shape;229;g35b458c65f2_1_497"/>
          <p:cNvPicPr preferRelativeResize="0"/>
          <p:nvPr/>
        </p:nvPicPr>
        <p:blipFill rotWithShape="1">
          <a:blip r:embed="rId2">
            <a:alphaModFix/>
          </a:blip>
          <a:srcRect l="24052" t="24084" r="22281" b="22009"/>
          <a:stretch/>
        </p:blipFill>
        <p:spPr>
          <a:xfrm>
            <a:off x="11177777" y="83100"/>
            <a:ext cx="709425" cy="712636"/>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Go-to-Market Strategy" type="blank">
  <p:cSld name="BLANK">
    <p:bg>
      <p:bgPr>
        <a:solidFill>
          <a:schemeClr val="dk1"/>
        </a:solidFill>
        <a:effectLst/>
      </p:bgPr>
    </p:bg>
    <p:spTree>
      <p:nvGrpSpPr>
        <p:cNvPr id="1" name="Shape 230"/>
        <p:cNvGrpSpPr/>
        <p:nvPr/>
      </p:nvGrpSpPr>
      <p:grpSpPr>
        <a:xfrm>
          <a:off x="0" y="0"/>
          <a:ext cx="0" cy="0"/>
          <a:chOff x="0" y="0"/>
          <a:chExt cx="0" cy="0"/>
        </a:xfrm>
      </p:grpSpPr>
      <p:sp>
        <p:nvSpPr>
          <p:cNvPr id="231" name="Google Shape;231;g35b458c65f2_1_503"/>
          <p:cNvSpPr>
            <a:spLocks noGrp="1"/>
          </p:cNvSpPr>
          <p:nvPr>
            <p:ph type="pic" idx="2"/>
          </p:nvPr>
        </p:nvSpPr>
        <p:spPr>
          <a:xfrm>
            <a:off x="8594533" y="835967"/>
            <a:ext cx="2577300" cy="2760000"/>
          </a:xfrm>
          <a:prstGeom prst="roundRect">
            <a:avLst>
              <a:gd name="adj" fmla="val 5387"/>
            </a:avLst>
          </a:prstGeom>
          <a:noFill/>
          <a:ln>
            <a:noFill/>
          </a:ln>
        </p:spPr>
      </p:sp>
      <p:sp>
        <p:nvSpPr>
          <p:cNvPr id="232" name="Google Shape;232;g35b458c65f2_1_503"/>
          <p:cNvSpPr>
            <a:spLocks noGrp="1"/>
          </p:cNvSpPr>
          <p:nvPr>
            <p:ph type="pic" idx="3"/>
          </p:nvPr>
        </p:nvSpPr>
        <p:spPr>
          <a:xfrm>
            <a:off x="5613367" y="835967"/>
            <a:ext cx="2577300" cy="2760000"/>
          </a:xfrm>
          <a:prstGeom prst="roundRect">
            <a:avLst>
              <a:gd name="adj" fmla="val 5387"/>
            </a:avLst>
          </a:prstGeom>
          <a:noFill/>
          <a:ln>
            <a:noFill/>
          </a:ln>
        </p:spPr>
      </p:sp>
      <p:cxnSp>
        <p:nvCxnSpPr>
          <p:cNvPr id="233" name="Google Shape;233;g35b458c65f2_1_503"/>
          <p:cNvCxnSpPr/>
          <p:nvPr/>
        </p:nvCxnSpPr>
        <p:spPr>
          <a:xfrm rot="10800000">
            <a:off x="747367" y="372533"/>
            <a:ext cx="199200" cy="0"/>
          </a:xfrm>
          <a:prstGeom prst="straightConnector1">
            <a:avLst/>
          </a:prstGeom>
          <a:noFill/>
          <a:ln w="9525" cap="flat" cmpd="sng">
            <a:solidFill>
              <a:schemeClr val="lt2"/>
            </a:solidFill>
            <a:prstDash val="solid"/>
            <a:round/>
            <a:headEnd type="none" w="sm" len="sm"/>
            <a:tailEnd type="none" w="sm" len="sm"/>
          </a:ln>
        </p:spPr>
      </p:cxnSp>
      <p:sp>
        <p:nvSpPr>
          <p:cNvPr id="234" name="Google Shape;234;g35b458c65f2_1_503"/>
          <p:cNvSpPr txBox="1">
            <a:spLocks noGrp="1"/>
          </p:cNvSpPr>
          <p:nvPr>
            <p:ph type="title"/>
          </p:nvPr>
        </p:nvSpPr>
        <p:spPr>
          <a:xfrm>
            <a:off x="601133" y="795733"/>
            <a:ext cx="5444100" cy="24384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Clr>
                <a:schemeClr val="lt1"/>
              </a:buClr>
              <a:buSzPts val="5600"/>
              <a:buFont typeface="Inter"/>
              <a:buNone/>
              <a:defRPr>
                <a:solidFill>
                  <a:schemeClr val="lt1"/>
                </a:solidFill>
              </a:defRPr>
            </a:lvl1pPr>
            <a:lvl2pPr lvl="1" algn="l">
              <a:lnSpc>
                <a:spcPct val="80000"/>
              </a:lnSpc>
              <a:spcBef>
                <a:spcPts val="0"/>
              </a:spcBef>
              <a:spcAft>
                <a:spcPts val="0"/>
              </a:spcAft>
              <a:buClr>
                <a:schemeClr val="lt1"/>
              </a:buClr>
              <a:buSzPts val="6400"/>
              <a:buNone/>
              <a:defRPr sz="6400">
                <a:solidFill>
                  <a:schemeClr val="lt1"/>
                </a:solidFill>
              </a:defRPr>
            </a:lvl2pPr>
            <a:lvl3pPr lvl="2" algn="l">
              <a:lnSpc>
                <a:spcPct val="80000"/>
              </a:lnSpc>
              <a:spcBef>
                <a:spcPts val="0"/>
              </a:spcBef>
              <a:spcAft>
                <a:spcPts val="0"/>
              </a:spcAft>
              <a:buClr>
                <a:schemeClr val="lt1"/>
              </a:buClr>
              <a:buSzPts val="6400"/>
              <a:buNone/>
              <a:defRPr sz="6400">
                <a:solidFill>
                  <a:schemeClr val="lt1"/>
                </a:solidFill>
              </a:defRPr>
            </a:lvl3pPr>
            <a:lvl4pPr lvl="3" algn="l">
              <a:lnSpc>
                <a:spcPct val="80000"/>
              </a:lnSpc>
              <a:spcBef>
                <a:spcPts val="0"/>
              </a:spcBef>
              <a:spcAft>
                <a:spcPts val="0"/>
              </a:spcAft>
              <a:buClr>
                <a:schemeClr val="lt1"/>
              </a:buClr>
              <a:buSzPts val="6400"/>
              <a:buNone/>
              <a:defRPr sz="6400">
                <a:solidFill>
                  <a:schemeClr val="lt1"/>
                </a:solidFill>
              </a:defRPr>
            </a:lvl4pPr>
            <a:lvl5pPr lvl="4" algn="l">
              <a:lnSpc>
                <a:spcPct val="80000"/>
              </a:lnSpc>
              <a:spcBef>
                <a:spcPts val="0"/>
              </a:spcBef>
              <a:spcAft>
                <a:spcPts val="0"/>
              </a:spcAft>
              <a:buClr>
                <a:schemeClr val="lt1"/>
              </a:buClr>
              <a:buSzPts val="6400"/>
              <a:buNone/>
              <a:defRPr sz="6400">
                <a:solidFill>
                  <a:schemeClr val="lt1"/>
                </a:solidFill>
              </a:defRPr>
            </a:lvl5pPr>
            <a:lvl6pPr lvl="5" algn="l">
              <a:lnSpc>
                <a:spcPct val="80000"/>
              </a:lnSpc>
              <a:spcBef>
                <a:spcPts val="0"/>
              </a:spcBef>
              <a:spcAft>
                <a:spcPts val="0"/>
              </a:spcAft>
              <a:buClr>
                <a:schemeClr val="lt1"/>
              </a:buClr>
              <a:buSzPts val="6400"/>
              <a:buNone/>
              <a:defRPr sz="6400">
                <a:solidFill>
                  <a:schemeClr val="lt1"/>
                </a:solidFill>
              </a:defRPr>
            </a:lvl6pPr>
            <a:lvl7pPr lvl="6" algn="l">
              <a:lnSpc>
                <a:spcPct val="80000"/>
              </a:lnSpc>
              <a:spcBef>
                <a:spcPts val="0"/>
              </a:spcBef>
              <a:spcAft>
                <a:spcPts val="0"/>
              </a:spcAft>
              <a:buClr>
                <a:schemeClr val="lt1"/>
              </a:buClr>
              <a:buSzPts val="6400"/>
              <a:buNone/>
              <a:defRPr sz="6400">
                <a:solidFill>
                  <a:schemeClr val="lt1"/>
                </a:solidFill>
              </a:defRPr>
            </a:lvl7pPr>
            <a:lvl8pPr lvl="7" algn="l">
              <a:lnSpc>
                <a:spcPct val="80000"/>
              </a:lnSpc>
              <a:spcBef>
                <a:spcPts val="0"/>
              </a:spcBef>
              <a:spcAft>
                <a:spcPts val="0"/>
              </a:spcAft>
              <a:buClr>
                <a:schemeClr val="lt1"/>
              </a:buClr>
              <a:buSzPts val="6400"/>
              <a:buNone/>
              <a:defRPr sz="6400">
                <a:solidFill>
                  <a:schemeClr val="lt1"/>
                </a:solidFill>
              </a:defRPr>
            </a:lvl8pPr>
            <a:lvl9pPr lvl="8" algn="l">
              <a:lnSpc>
                <a:spcPct val="80000"/>
              </a:lnSpc>
              <a:spcBef>
                <a:spcPts val="0"/>
              </a:spcBef>
              <a:spcAft>
                <a:spcPts val="0"/>
              </a:spcAft>
              <a:buClr>
                <a:schemeClr val="lt1"/>
              </a:buClr>
              <a:buSzPts val="6400"/>
              <a:buNone/>
              <a:defRPr sz="6400">
                <a:solidFill>
                  <a:schemeClr val="lt1"/>
                </a:solidFill>
              </a:defRPr>
            </a:lvl9pPr>
          </a:lstStyle>
          <a:p>
            <a:endParaRPr/>
          </a:p>
        </p:txBody>
      </p:sp>
      <p:sp>
        <p:nvSpPr>
          <p:cNvPr id="235" name="Google Shape;235;g35b458c65f2_1_503"/>
          <p:cNvSpPr txBox="1">
            <a:spLocks noGrp="1"/>
          </p:cNvSpPr>
          <p:nvPr>
            <p:ph type="subTitle" idx="1"/>
          </p:nvPr>
        </p:nvSpPr>
        <p:spPr>
          <a:xfrm>
            <a:off x="5613367" y="3736900"/>
            <a:ext cx="2542500" cy="102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2100"/>
              <a:buFont typeface="Inter SemiBold"/>
              <a:buNone/>
              <a:defRPr sz="2100">
                <a:solidFill>
                  <a:schemeClr val="lt1"/>
                </a:solidFill>
              </a:defRPr>
            </a:lvl1pPr>
            <a:lvl2pPr lvl="1" algn="l">
              <a:lnSpc>
                <a:spcPct val="100000"/>
              </a:lnSpc>
              <a:spcBef>
                <a:spcPts val="0"/>
              </a:spcBef>
              <a:spcAft>
                <a:spcPts val="0"/>
              </a:spcAft>
              <a:buClr>
                <a:schemeClr val="lt1"/>
              </a:buClr>
              <a:buSzPts val="2100"/>
              <a:buFont typeface="Inter SemiBold"/>
              <a:buNone/>
              <a:defRPr sz="2100">
                <a:solidFill>
                  <a:schemeClr val="lt1"/>
                </a:solidFill>
              </a:defRPr>
            </a:lvl2pPr>
            <a:lvl3pPr lvl="2" algn="l">
              <a:lnSpc>
                <a:spcPct val="100000"/>
              </a:lnSpc>
              <a:spcBef>
                <a:spcPts val="0"/>
              </a:spcBef>
              <a:spcAft>
                <a:spcPts val="0"/>
              </a:spcAft>
              <a:buClr>
                <a:schemeClr val="lt1"/>
              </a:buClr>
              <a:buSzPts val="2100"/>
              <a:buFont typeface="Inter SemiBold"/>
              <a:buNone/>
              <a:defRPr sz="2100">
                <a:solidFill>
                  <a:schemeClr val="lt1"/>
                </a:solidFill>
              </a:defRPr>
            </a:lvl3pPr>
            <a:lvl4pPr lvl="3" algn="l">
              <a:lnSpc>
                <a:spcPct val="100000"/>
              </a:lnSpc>
              <a:spcBef>
                <a:spcPts val="0"/>
              </a:spcBef>
              <a:spcAft>
                <a:spcPts val="0"/>
              </a:spcAft>
              <a:buClr>
                <a:schemeClr val="lt1"/>
              </a:buClr>
              <a:buSzPts val="2100"/>
              <a:buFont typeface="Inter SemiBold"/>
              <a:buNone/>
              <a:defRPr sz="2100">
                <a:solidFill>
                  <a:schemeClr val="lt1"/>
                </a:solidFill>
              </a:defRPr>
            </a:lvl4pPr>
            <a:lvl5pPr lvl="4" algn="l">
              <a:lnSpc>
                <a:spcPct val="100000"/>
              </a:lnSpc>
              <a:spcBef>
                <a:spcPts val="0"/>
              </a:spcBef>
              <a:spcAft>
                <a:spcPts val="0"/>
              </a:spcAft>
              <a:buClr>
                <a:schemeClr val="lt1"/>
              </a:buClr>
              <a:buSzPts val="2100"/>
              <a:buFont typeface="Inter SemiBold"/>
              <a:buNone/>
              <a:defRPr sz="2100">
                <a:solidFill>
                  <a:schemeClr val="lt1"/>
                </a:solidFill>
              </a:defRPr>
            </a:lvl5pPr>
            <a:lvl6pPr lvl="5" algn="l">
              <a:lnSpc>
                <a:spcPct val="100000"/>
              </a:lnSpc>
              <a:spcBef>
                <a:spcPts val="0"/>
              </a:spcBef>
              <a:spcAft>
                <a:spcPts val="0"/>
              </a:spcAft>
              <a:buClr>
                <a:schemeClr val="lt1"/>
              </a:buClr>
              <a:buSzPts val="2100"/>
              <a:buFont typeface="Inter SemiBold"/>
              <a:buNone/>
              <a:defRPr sz="2100">
                <a:solidFill>
                  <a:schemeClr val="lt1"/>
                </a:solidFill>
              </a:defRPr>
            </a:lvl6pPr>
            <a:lvl7pPr lvl="6" algn="l">
              <a:lnSpc>
                <a:spcPct val="100000"/>
              </a:lnSpc>
              <a:spcBef>
                <a:spcPts val="0"/>
              </a:spcBef>
              <a:spcAft>
                <a:spcPts val="0"/>
              </a:spcAft>
              <a:buClr>
                <a:schemeClr val="lt1"/>
              </a:buClr>
              <a:buSzPts val="2100"/>
              <a:buFont typeface="Inter SemiBold"/>
              <a:buNone/>
              <a:defRPr sz="2100">
                <a:solidFill>
                  <a:schemeClr val="lt1"/>
                </a:solidFill>
              </a:defRPr>
            </a:lvl7pPr>
            <a:lvl8pPr lvl="7" algn="l">
              <a:lnSpc>
                <a:spcPct val="100000"/>
              </a:lnSpc>
              <a:spcBef>
                <a:spcPts val="0"/>
              </a:spcBef>
              <a:spcAft>
                <a:spcPts val="0"/>
              </a:spcAft>
              <a:buClr>
                <a:schemeClr val="lt1"/>
              </a:buClr>
              <a:buSzPts val="2100"/>
              <a:buFont typeface="Inter SemiBold"/>
              <a:buNone/>
              <a:defRPr sz="2100">
                <a:solidFill>
                  <a:schemeClr val="lt1"/>
                </a:solidFill>
              </a:defRPr>
            </a:lvl8pPr>
            <a:lvl9pPr lvl="8" algn="l">
              <a:lnSpc>
                <a:spcPct val="100000"/>
              </a:lnSpc>
              <a:spcBef>
                <a:spcPts val="0"/>
              </a:spcBef>
              <a:spcAft>
                <a:spcPts val="0"/>
              </a:spcAft>
              <a:buClr>
                <a:schemeClr val="lt1"/>
              </a:buClr>
              <a:buSzPts val="2100"/>
              <a:buFont typeface="Inter SemiBold"/>
              <a:buNone/>
              <a:defRPr sz="2100">
                <a:solidFill>
                  <a:schemeClr val="lt1"/>
                </a:solidFill>
              </a:defRPr>
            </a:lvl9pPr>
          </a:lstStyle>
          <a:p>
            <a:endParaRPr/>
          </a:p>
        </p:txBody>
      </p:sp>
      <p:sp>
        <p:nvSpPr>
          <p:cNvPr id="236" name="Google Shape;236;g35b458c65f2_1_503"/>
          <p:cNvSpPr txBox="1">
            <a:spLocks noGrp="1"/>
          </p:cNvSpPr>
          <p:nvPr>
            <p:ph type="body" idx="4"/>
          </p:nvPr>
        </p:nvSpPr>
        <p:spPr>
          <a:xfrm>
            <a:off x="5613367" y="4588733"/>
            <a:ext cx="2143200" cy="14247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Clr>
                <a:schemeClr val="lt2"/>
              </a:buClr>
              <a:buSzPts val="1600"/>
              <a:buFont typeface="Inter"/>
              <a:buChar char="●"/>
              <a:defRPr>
                <a:solidFill>
                  <a:schemeClr val="lt2"/>
                </a:solidFill>
              </a:defRPr>
            </a:lvl1pPr>
            <a:lvl2pPr marL="914400" lvl="1" indent="-330200" algn="l">
              <a:lnSpc>
                <a:spcPct val="115000"/>
              </a:lnSpc>
              <a:spcBef>
                <a:spcPts val="0"/>
              </a:spcBef>
              <a:spcAft>
                <a:spcPts val="0"/>
              </a:spcAft>
              <a:buClr>
                <a:schemeClr val="lt2"/>
              </a:buClr>
              <a:buSzPts val="1600"/>
              <a:buFont typeface="Inter"/>
              <a:buChar char="○"/>
              <a:defRPr>
                <a:solidFill>
                  <a:schemeClr val="lt2"/>
                </a:solidFill>
              </a:defRPr>
            </a:lvl2pPr>
            <a:lvl3pPr marL="1371600" lvl="2" indent="-330200" algn="l">
              <a:lnSpc>
                <a:spcPct val="115000"/>
              </a:lnSpc>
              <a:spcBef>
                <a:spcPts val="0"/>
              </a:spcBef>
              <a:spcAft>
                <a:spcPts val="0"/>
              </a:spcAft>
              <a:buClr>
                <a:schemeClr val="lt2"/>
              </a:buClr>
              <a:buSzPts val="1600"/>
              <a:buFont typeface="Inter"/>
              <a:buChar char="■"/>
              <a:defRPr>
                <a:solidFill>
                  <a:schemeClr val="lt2"/>
                </a:solidFill>
              </a:defRPr>
            </a:lvl3pPr>
            <a:lvl4pPr marL="1828800" lvl="3" indent="-330200" algn="l">
              <a:lnSpc>
                <a:spcPct val="115000"/>
              </a:lnSpc>
              <a:spcBef>
                <a:spcPts val="0"/>
              </a:spcBef>
              <a:spcAft>
                <a:spcPts val="0"/>
              </a:spcAft>
              <a:buClr>
                <a:schemeClr val="lt2"/>
              </a:buClr>
              <a:buSzPts val="1600"/>
              <a:buFont typeface="Inter"/>
              <a:buChar char="●"/>
              <a:defRPr>
                <a:solidFill>
                  <a:schemeClr val="lt2"/>
                </a:solidFill>
              </a:defRPr>
            </a:lvl4pPr>
            <a:lvl5pPr marL="2286000" lvl="4" indent="-330200" algn="l">
              <a:lnSpc>
                <a:spcPct val="115000"/>
              </a:lnSpc>
              <a:spcBef>
                <a:spcPts val="0"/>
              </a:spcBef>
              <a:spcAft>
                <a:spcPts val="0"/>
              </a:spcAft>
              <a:buClr>
                <a:schemeClr val="lt2"/>
              </a:buClr>
              <a:buSzPts val="1600"/>
              <a:buFont typeface="Inter"/>
              <a:buChar char="○"/>
              <a:defRPr>
                <a:solidFill>
                  <a:schemeClr val="lt2"/>
                </a:solidFill>
              </a:defRPr>
            </a:lvl5pPr>
            <a:lvl6pPr marL="2743200" lvl="5" indent="-330200" algn="l">
              <a:lnSpc>
                <a:spcPct val="115000"/>
              </a:lnSpc>
              <a:spcBef>
                <a:spcPts val="0"/>
              </a:spcBef>
              <a:spcAft>
                <a:spcPts val="0"/>
              </a:spcAft>
              <a:buClr>
                <a:schemeClr val="lt2"/>
              </a:buClr>
              <a:buSzPts val="1600"/>
              <a:buFont typeface="Inter"/>
              <a:buChar char="■"/>
              <a:defRPr>
                <a:solidFill>
                  <a:schemeClr val="lt2"/>
                </a:solidFill>
              </a:defRPr>
            </a:lvl6pPr>
            <a:lvl7pPr marL="3200400" lvl="6" indent="-330200" algn="l">
              <a:lnSpc>
                <a:spcPct val="115000"/>
              </a:lnSpc>
              <a:spcBef>
                <a:spcPts val="0"/>
              </a:spcBef>
              <a:spcAft>
                <a:spcPts val="0"/>
              </a:spcAft>
              <a:buClr>
                <a:schemeClr val="lt2"/>
              </a:buClr>
              <a:buSzPts val="1600"/>
              <a:buFont typeface="Inter"/>
              <a:buChar char="●"/>
              <a:defRPr>
                <a:solidFill>
                  <a:schemeClr val="lt2"/>
                </a:solidFill>
              </a:defRPr>
            </a:lvl7pPr>
            <a:lvl8pPr marL="3657600" lvl="7" indent="-330200" algn="l">
              <a:lnSpc>
                <a:spcPct val="115000"/>
              </a:lnSpc>
              <a:spcBef>
                <a:spcPts val="0"/>
              </a:spcBef>
              <a:spcAft>
                <a:spcPts val="0"/>
              </a:spcAft>
              <a:buClr>
                <a:schemeClr val="lt2"/>
              </a:buClr>
              <a:buSzPts val="1600"/>
              <a:buFont typeface="Inter"/>
              <a:buChar char="○"/>
              <a:defRPr>
                <a:solidFill>
                  <a:schemeClr val="lt2"/>
                </a:solidFill>
              </a:defRPr>
            </a:lvl8pPr>
            <a:lvl9pPr marL="4114800" lvl="8" indent="-330200" algn="l">
              <a:lnSpc>
                <a:spcPct val="115000"/>
              </a:lnSpc>
              <a:spcBef>
                <a:spcPts val="0"/>
              </a:spcBef>
              <a:spcAft>
                <a:spcPts val="0"/>
              </a:spcAft>
              <a:buClr>
                <a:schemeClr val="lt2"/>
              </a:buClr>
              <a:buSzPts val="1600"/>
              <a:buFont typeface="Inter"/>
              <a:buChar char="■"/>
              <a:defRPr>
                <a:solidFill>
                  <a:schemeClr val="lt2"/>
                </a:solidFill>
              </a:defRPr>
            </a:lvl9pPr>
          </a:lstStyle>
          <a:p>
            <a:endParaRPr/>
          </a:p>
        </p:txBody>
      </p:sp>
      <p:sp>
        <p:nvSpPr>
          <p:cNvPr id="237" name="Google Shape;237;g35b458c65f2_1_503"/>
          <p:cNvSpPr txBox="1">
            <a:spLocks noGrp="1"/>
          </p:cNvSpPr>
          <p:nvPr>
            <p:ph type="subTitle" idx="5"/>
          </p:nvPr>
        </p:nvSpPr>
        <p:spPr>
          <a:xfrm>
            <a:off x="8611933" y="3736900"/>
            <a:ext cx="2542500" cy="102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2100"/>
              <a:buFont typeface="Inter SemiBold"/>
              <a:buNone/>
              <a:defRPr sz="2100">
                <a:solidFill>
                  <a:schemeClr val="lt1"/>
                </a:solidFill>
              </a:defRPr>
            </a:lvl1pPr>
            <a:lvl2pPr lvl="1" algn="l">
              <a:lnSpc>
                <a:spcPct val="100000"/>
              </a:lnSpc>
              <a:spcBef>
                <a:spcPts val="0"/>
              </a:spcBef>
              <a:spcAft>
                <a:spcPts val="0"/>
              </a:spcAft>
              <a:buClr>
                <a:schemeClr val="lt1"/>
              </a:buClr>
              <a:buSzPts val="2100"/>
              <a:buFont typeface="Inter SemiBold"/>
              <a:buNone/>
              <a:defRPr sz="2100">
                <a:solidFill>
                  <a:schemeClr val="lt1"/>
                </a:solidFill>
              </a:defRPr>
            </a:lvl2pPr>
            <a:lvl3pPr lvl="2" algn="l">
              <a:lnSpc>
                <a:spcPct val="100000"/>
              </a:lnSpc>
              <a:spcBef>
                <a:spcPts val="0"/>
              </a:spcBef>
              <a:spcAft>
                <a:spcPts val="0"/>
              </a:spcAft>
              <a:buClr>
                <a:schemeClr val="lt1"/>
              </a:buClr>
              <a:buSzPts val="2100"/>
              <a:buFont typeface="Inter SemiBold"/>
              <a:buNone/>
              <a:defRPr sz="2100">
                <a:solidFill>
                  <a:schemeClr val="lt1"/>
                </a:solidFill>
              </a:defRPr>
            </a:lvl3pPr>
            <a:lvl4pPr lvl="3" algn="l">
              <a:lnSpc>
                <a:spcPct val="100000"/>
              </a:lnSpc>
              <a:spcBef>
                <a:spcPts val="0"/>
              </a:spcBef>
              <a:spcAft>
                <a:spcPts val="0"/>
              </a:spcAft>
              <a:buClr>
                <a:schemeClr val="lt1"/>
              </a:buClr>
              <a:buSzPts val="2100"/>
              <a:buFont typeface="Inter SemiBold"/>
              <a:buNone/>
              <a:defRPr sz="2100">
                <a:solidFill>
                  <a:schemeClr val="lt1"/>
                </a:solidFill>
              </a:defRPr>
            </a:lvl4pPr>
            <a:lvl5pPr lvl="4" algn="l">
              <a:lnSpc>
                <a:spcPct val="100000"/>
              </a:lnSpc>
              <a:spcBef>
                <a:spcPts val="0"/>
              </a:spcBef>
              <a:spcAft>
                <a:spcPts val="0"/>
              </a:spcAft>
              <a:buClr>
                <a:schemeClr val="lt1"/>
              </a:buClr>
              <a:buSzPts val="2100"/>
              <a:buFont typeface="Inter SemiBold"/>
              <a:buNone/>
              <a:defRPr sz="2100">
                <a:solidFill>
                  <a:schemeClr val="lt1"/>
                </a:solidFill>
              </a:defRPr>
            </a:lvl5pPr>
            <a:lvl6pPr lvl="5" algn="l">
              <a:lnSpc>
                <a:spcPct val="100000"/>
              </a:lnSpc>
              <a:spcBef>
                <a:spcPts val="0"/>
              </a:spcBef>
              <a:spcAft>
                <a:spcPts val="0"/>
              </a:spcAft>
              <a:buClr>
                <a:schemeClr val="lt1"/>
              </a:buClr>
              <a:buSzPts val="2100"/>
              <a:buFont typeface="Inter SemiBold"/>
              <a:buNone/>
              <a:defRPr sz="2100">
                <a:solidFill>
                  <a:schemeClr val="lt1"/>
                </a:solidFill>
              </a:defRPr>
            </a:lvl6pPr>
            <a:lvl7pPr lvl="6" algn="l">
              <a:lnSpc>
                <a:spcPct val="100000"/>
              </a:lnSpc>
              <a:spcBef>
                <a:spcPts val="0"/>
              </a:spcBef>
              <a:spcAft>
                <a:spcPts val="0"/>
              </a:spcAft>
              <a:buClr>
                <a:schemeClr val="lt1"/>
              </a:buClr>
              <a:buSzPts val="2100"/>
              <a:buFont typeface="Inter SemiBold"/>
              <a:buNone/>
              <a:defRPr sz="2100">
                <a:solidFill>
                  <a:schemeClr val="lt1"/>
                </a:solidFill>
              </a:defRPr>
            </a:lvl7pPr>
            <a:lvl8pPr lvl="7" algn="l">
              <a:lnSpc>
                <a:spcPct val="100000"/>
              </a:lnSpc>
              <a:spcBef>
                <a:spcPts val="0"/>
              </a:spcBef>
              <a:spcAft>
                <a:spcPts val="0"/>
              </a:spcAft>
              <a:buClr>
                <a:schemeClr val="lt1"/>
              </a:buClr>
              <a:buSzPts val="2100"/>
              <a:buFont typeface="Inter SemiBold"/>
              <a:buNone/>
              <a:defRPr sz="2100">
                <a:solidFill>
                  <a:schemeClr val="lt1"/>
                </a:solidFill>
              </a:defRPr>
            </a:lvl8pPr>
            <a:lvl9pPr lvl="8" algn="l">
              <a:lnSpc>
                <a:spcPct val="100000"/>
              </a:lnSpc>
              <a:spcBef>
                <a:spcPts val="0"/>
              </a:spcBef>
              <a:spcAft>
                <a:spcPts val="0"/>
              </a:spcAft>
              <a:buClr>
                <a:schemeClr val="lt1"/>
              </a:buClr>
              <a:buSzPts val="2100"/>
              <a:buFont typeface="Inter SemiBold"/>
              <a:buNone/>
              <a:defRPr sz="2100">
                <a:solidFill>
                  <a:schemeClr val="lt1"/>
                </a:solidFill>
              </a:defRPr>
            </a:lvl9pPr>
          </a:lstStyle>
          <a:p>
            <a:endParaRPr/>
          </a:p>
        </p:txBody>
      </p:sp>
      <p:sp>
        <p:nvSpPr>
          <p:cNvPr id="238" name="Google Shape;238;g35b458c65f2_1_503"/>
          <p:cNvSpPr txBox="1">
            <a:spLocks noGrp="1"/>
          </p:cNvSpPr>
          <p:nvPr>
            <p:ph type="body" idx="6"/>
          </p:nvPr>
        </p:nvSpPr>
        <p:spPr>
          <a:xfrm>
            <a:off x="8611933" y="4588733"/>
            <a:ext cx="2143200" cy="14247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Clr>
                <a:schemeClr val="lt2"/>
              </a:buClr>
              <a:buSzPts val="1600"/>
              <a:buFont typeface="Inter"/>
              <a:buChar char="●"/>
              <a:defRPr>
                <a:solidFill>
                  <a:schemeClr val="lt2"/>
                </a:solidFill>
              </a:defRPr>
            </a:lvl1pPr>
            <a:lvl2pPr marL="914400" lvl="1" indent="-330200" algn="l">
              <a:lnSpc>
                <a:spcPct val="115000"/>
              </a:lnSpc>
              <a:spcBef>
                <a:spcPts val="0"/>
              </a:spcBef>
              <a:spcAft>
                <a:spcPts val="0"/>
              </a:spcAft>
              <a:buClr>
                <a:schemeClr val="lt2"/>
              </a:buClr>
              <a:buSzPts val="1600"/>
              <a:buFont typeface="Inter"/>
              <a:buChar char="○"/>
              <a:defRPr>
                <a:solidFill>
                  <a:schemeClr val="lt2"/>
                </a:solidFill>
              </a:defRPr>
            </a:lvl2pPr>
            <a:lvl3pPr marL="1371600" lvl="2" indent="-330200" algn="l">
              <a:lnSpc>
                <a:spcPct val="115000"/>
              </a:lnSpc>
              <a:spcBef>
                <a:spcPts val="0"/>
              </a:spcBef>
              <a:spcAft>
                <a:spcPts val="0"/>
              </a:spcAft>
              <a:buClr>
                <a:schemeClr val="lt2"/>
              </a:buClr>
              <a:buSzPts val="1600"/>
              <a:buFont typeface="Inter"/>
              <a:buChar char="■"/>
              <a:defRPr>
                <a:solidFill>
                  <a:schemeClr val="lt2"/>
                </a:solidFill>
              </a:defRPr>
            </a:lvl3pPr>
            <a:lvl4pPr marL="1828800" lvl="3" indent="-330200" algn="l">
              <a:lnSpc>
                <a:spcPct val="115000"/>
              </a:lnSpc>
              <a:spcBef>
                <a:spcPts val="0"/>
              </a:spcBef>
              <a:spcAft>
                <a:spcPts val="0"/>
              </a:spcAft>
              <a:buClr>
                <a:schemeClr val="lt2"/>
              </a:buClr>
              <a:buSzPts val="1600"/>
              <a:buFont typeface="Inter"/>
              <a:buChar char="●"/>
              <a:defRPr>
                <a:solidFill>
                  <a:schemeClr val="lt2"/>
                </a:solidFill>
              </a:defRPr>
            </a:lvl4pPr>
            <a:lvl5pPr marL="2286000" lvl="4" indent="-330200" algn="l">
              <a:lnSpc>
                <a:spcPct val="115000"/>
              </a:lnSpc>
              <a:spcBef>
                <a:spcPts val="0"/>
              </a:spcBef>
              <a:spcAft>
                <a:spcPts val="0"/>
              </a:spcAft>
              <a:buClr>
                <a:schemeClr val="lt2"/>
              </a:buClr>
              <a:buSzPts val="1600"/>
              <a:buFont typeface="Inter"/>
              <a:buChar char="○"/>
              <a:defRPr>
                <a:solidFill>
                  <a:schemeClr val="lt2"/>
                </a:solidFill>
              </a:defRPr>
            </a:lvl5pPr>
            <a:lvl6pPr marL="2743200" lvl="5" indent="-330200" algn="l">
              <a:lnSpc>
                <a:spcPct val="115000"/>
              </a:lnSpc>
              <a:spcBef>
                <a:spcPts val="0"/>
              </a:spcBef>
              <a:spcAft>
                <a:spcPts val="0"/>
              </a:spcAft>
              <a:buClr>
                <a:schemeClr val="lt2"/>
              </a:buClr>
              <a:buSzPts val="1600"/>
              <a:buFont typeface="Inter"/>
              <a:buChar char="■"/>
              <a:defRPr>
                <a:solidFill>
                  <a:schemeClr val="lt2"/>
                </a:solidFill>
              </a:defRPr>
            </a:lvl6pPr>
            <a:lvl7pPr marL="3200400" lvl="6" indent="-330200" algn="l">
              <a:lnSpc>
                <a:spcPct val="115000"/>
              </a:lnSpc>
              <a:spcBef>
                <a:spcPts val="0"/>
              </a:spcBef>
              <a:spcAft>
                <a:spcPts val="0"/>
              </a:spcAft>
              <a:buClr>
                <a:schemeClr val="lt2"/>
              </a:buClr>
              <a:buSzPts val="1600"/>
              <a:buFont typeface="Inter"/>
              <a:buChar char="●"/>
              <a:defRPr>
                <a:solidFill>
                  <a:schemeClr val="lt2"/>
                </a:solidFill>
              </a:defRPr>
            </a:lvl7pPr>
            <a:lvl8pPr marL="3657600" lvl="7" indent="-330200" algn="l">
              <a:lnSpc>
                <a:spcPct val="115000"/>
              </a:lnSpc>
              <a:spcBef>
                <a:spcPts val="0"/>
              </a:spcBef>
              <a:spcAft>
                <a:spcPts val="0"/>
              </a:spcAft>
              <a:buClr>
                <a:schemeClr val="lt2"/>
              </a:buClr>
              <a:buSzPts val="1600"/>
              <a:buFont typeface="Inter"/>
              <a:buChar char="○"/>
              <a:defRPr>
                <a:solidFill>
                  <a:schemeClr val="lt2"/>
                </a:solidFill>
              </a:defRPr>
            </a:lvl8pPr>
            <a:lvl9pPr marL="4114800" lvl="8" indent="-330200" algn="l">
              <a:lnSpc>
                <a:spcPct val="115000"/>
              </a:lnSpc>
              <a:spcBef>
                <a:spcPts val="0"/>
              </a:spcBef>
              <a:spcAft>
                <a:spcPts val="0"/>
              </a:spcAft>
              <a:buClr>
                <a:schemeClr val="lt2"/>
              </a:buClr>
              <a:buSzPts val="1600"/>
              <a:buFont typeface="Inter"/>
              <a:buChar char="■"/>
              <a:defRPr>
                <a:solidFill>
                  <a:schemeClr val="lt2"/>
                </a:solidFill>
              </a:defRPr>
            </a:lvl9pPr>
          </a:lstStyle>
          <a:p>
            <a:endParaRPr/>
          </a:p>
        </p:txBody>
      </p:sp>
      <p:sp>
        <p:nvSpPr>
          <p:cNvPr id="239" name="Google Shape;239;g35b458c65f2_1_503"/>
          <p:cNvSpPr txBox="1">
            <a:spLocks noGrp="1"/>
          </p:cNvSpPr>
          <p:nvPr>
            <p:ph type="body" idx="7"/>
          </p:nvPr>
        </p:nvSpPr>
        <p:spPr>
          <a:xfrm>
            <a:off x="601133" y="3199033"/>
            <a:ext cx="4064100" cy="28143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Clr>
                <a:schemeClr val="lt1"/>
              </a:buClr>
              <a:buSzPts val="1600"/>
              <a:buFont typeface="Inter"/>
              <a:buChar char="●"/>
              <a:defRPr>
                <a:solidFill>
                  <a:schemeClr val="lt1"/>
                </a:solidFill>
              </a:defRPr>
            </a:lvl1pPr>
            <a:lvl2pPr marL="914400" lvl="1" indent="-330200" algn="l">
              <a:lnSpc>
                <a:spcPct val="100000"/>
              </a:lnSpc>
              <a:spcBef>
                <a:spcPts val="0"/>
              </a:spcBef>
              <a:spcAft>
                <a:spcPts val="0"/>
              </a:spcAft>
              <a:buClr>
                <a:schemeClr val="lt1"/>
              </a:buClr>
              <a:buSzPts val="1600"/>
              <a:buFont typeface="Inter"/>
              <a:buChar char="○"/>
              <a:defRPr>
                <a:solidFill>
                  <a:schemeClr val="lt1"/>
                </a:solidFill>
              </a:defRPr>
            </a:lvl2pPr>
            <a:lvl3pPr marL="1371600" lvl="2" indent="-330200" algn="l">
              <a:lnSpc>
                <a:spcPct val="100000"/>
              </a:lnSpc>
              <a:spcBef>
                <a:spcPts val="0"/>
              </a:spcBef>
              <a:spcAft>
                <a:spcPts val="0"/>
              </a:spcAft>
              <a:buClr>
                <a:schemeClr val="lt1"/>
              </a:buClr>
              <a:buSzPts val="1600"/>
              <a:buFont typeface="Inter"/>
              <a:buChar char="■"/>
              <a:defRPr>
                <a:solidFill>
                  <a:schemeClr val="lt1"/>
                </a:solidFill>
              </a:defRPr>
            </a:lvl3pPr>
            <a:lvl4pPr marL="1828800" lvl="3" indent="-330200" algn="l">
              <a:lnSpc>
                <a:spcPct val="100000"/>
              </a:lnSpc>
              <a:spcBef>
                <a:spcPts val="0"/>
              </a:spcBef>
              <a:spcAft>
                <a:spcPts val="0"/>
              </a:spcAft>
              <a:buClr>
                <a:schemeClr val="lt1"/>
              </a:buClr>
              <a:buSzPts val="1600"/>
              <a:buFont typeface="Inter"/>
              <a:buChar char="●"/>
              <a:defRPr>
                <a:solidFill>
                  <a:schemeClr val="lt1"/>
                </a:solidFill>
              </a:defRPr>
            </a:lvl4pPr>
            <a:lvl5pPr marL="2286000" lvl="4" indent="-330200" algn="l">
              <a:lnSpc>
                <a:spcPct val="100000"/>
              </a:lnSpc>
              <a:spcBef>
                <a:spcPts val="0"/>
              </a:spcBef>
              <a:spcAft>
                <a:spcPts val="0"/>
              </a:spcAft>
              <a:buClr>
                <a:schemeClr val="lt1"/>
              </a:buClr>
              <a:buSzPts val="1600"/>
              <a:buFont typeface="Inter"/>
              <a:buChar char="○"/>
              <a:defRPr>
                <a:solidFill>
                  <a:schemeClr val="lt1"/>
                </a:solidFill>
              </a:defRPr>
            </a:lvl5pPr>
            <a:lvl6pPr marL="2743200" lvl="5" indent="-330200" algn="l">
              <a:lnSpc>
                <a:spcPct val="100000"/>
              </a:lnSpc>
              <a:spcBef>
                <a:spcPts val="0"/>
              </a:spcBef>
              <a:spcAft>
                <a:spcPts val="0"/>
              </a:spcAft>
              <a:buClr>
                <a:schemeClr val="lt1"/>
              </a:buClr>
              <a:buSzPts val="1600"/>
              <a:buFont typeface="Inter"/>
              <a:buChar char="■"/>
              <a:defRPr>
                <a:solidFill>
                  <a:schemeClr val="lt1"/>
                </a:solidFill>
              </a:defRPr>
            </a:lvl6pPr>
            <a:lvl7pPr marL="3200400" lvl="6" indent="-330200" algn="l">
              <a:lnSpc>
                <a:spcPct val="100000"/>
              </a:lnSpc>
              <a:spcBef>
                <a:spcPts val="0"/>
              </a:spcBef>
              <a:spcAft>
                <a:spcPts val="0"/>
              </a:spcAft>
              <a:buClr>
                <a:schemeClr val="lt1"/>
              </a:buClr>
              <a:buSzPts val="1600"/>
              <a:buFont typeface="Inter"/>
              <a:buChar char="●"/>
              <a:defRPr>
                <a:solidFill>
                  <a:schemeClr val="lt1"/>
                </a:solidFill>
              </a:defRPr>
            </a:lvl7pPr>
            <a:lvl8pPr marL="3657600" lvl="7" indent="-330200" algn="l">
              <a:lnSpc>
                <a:spcPct val="100000"/>
              </a:lnSpc>
              <a:spcBef>
                <a:spcPts val="0"/>
              </a:spcBef>
              <a:spcAft>
                <a:spcPts val="0"/>
              </a:spcAft>
              <a:buClr>
                <a:schemeClr val="lt1"/>
              </a:buClr>
              <a:buSzPts val="1600"/>
              <a:buFont typeface="Inter"/>
              <a:buChar char="○"/>
              <a:defRPr>
                <a:solidFill>
                  <a:schemeClr val="lt1"/>
                </a:solidFill>
              </a:defRPr>
            </a:lvl8pPr>
            <a:lvl9pPr marL="4114800" lvl="8" indent="-330200" algn="l">
              <a:lnSpc>
                <a:spcPct val="100000"/>
              </a:lnSpc>
              <a:spcBef>
                <a:spcPts val="0"/>
              </a:spcBef>
              <a:spcAft>
                <a:spcPts val="0"/>
              </a:spcAft>
              <a:buClr>
                <a:schemeClr val="lt1"/>
              </a:buClr>
              <a:buSzPts val="1600"/>
              <a:buFont typeface="Inter"/>
              <a:buChar char="■"/>
              <a:defRPr>
                <a:solidFill>
                  <a:schemeClr val="lt1"/>
                </a:solidFill>
              </a:defRPr>
            </a:lvl9pPr>
          </a:lstStyle>
          <a:p>
            <a:endParaRPr/>
          </a:p>
        </p:txBody>
      </p:sp>
      <p:sp>
        <p:nvSpPr>
          <p:cNvPr id="240" name="Google Shape;240;g35b458c65f2_1_503"/>
          <p:cNvSpPr txBox="1">
            <a:spLocks noGrp="1"/>
          </p:cNvSpPr>
          <p:nvPr>
            <p:ph type="sldNum" idx="12"/>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pic>
        <p:nvPicPr>
          <p:cNvPr id="241" name="Google Shape;241;g35b458c65f2_1_503"/>
          <p:cNvPicPr preferRelativeResize="0"/>
          <p:nvPr/>
        </p:nvPicPr>
        <p:blipFill rotWithShape="1">
          <a:blip r:embed="rId2">
            <a:alphaModFix/>
          </a:blip>
          <a:srcRect l="24052" t="24084" r="22281" b="22009"/>
          <a:stretch/>
        </p:blipFill>
        <p:spPr>
          <a:xfrm>
            <a:off x="747366" y="5604833"/>
            <a:ext cx="1024001" cy="102862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ilestones">
  <p:cSld name="TITLE_1">
    <p:bg>
      <p:bgPr>
        <a:solidFill>
          <a:schemeClr val="lt1"/>
        </a:solidFill>
        <a:effectLst/>
      </p:bgPr>
    </p:bg>
    <p:spTree>
      <p:nvGrpSpPr>
        <p:cNvPr id="1" name="Shape 242"/>
        <p:cNvGrpSpPr/>
        <p:nvPr/>
      </p:nvGrpSpPr>
      <p:grpSpPr>
        <a:xfrm>
          <a:off x="0" y="0"/>
          <a:ext cx="0" cy="0"/>
          <a:chOff x="0" y="0"/>
          <a:chExt cx="0" cy="0"/>
        </a:xfrm>
      </p:grpSpPr>
      <p:cxnSp>
        <p:nvCxnSpPr>
          <p:cNvPr id="243" name="Google Shape;243;g35b458c65f2_1_515"/>
          <p:cNvCxnSpPr/>
          <p:nvPr/>
        </p:nvCxnSpPr>
        <p:spPr>
          <a:xfrm rot="10800000">
            <a:off x="747367" y="372533"/>
            <a:ext cx="199200" cy="0"/>
          </a:xfrm>
          <a:prstGeom prst="straightConnector1">
            <a:avLst/>
          </a:prstGeom>
          <a:noFill/>
          <a:ln w="9525" cap="flat" cmpd="sng">
            <a:solidFill>
              <a:schemeClr val="dk1"/>
            </a:solidFill>
            <a:prstDash val="solid"/>
            <a:round/>
            <a:headEnd type="none" w="sm" len="sm"/>
            <a:tailEnd type="none" w="sm" len="sm"/>
          </a:ln>
        </p:spPr>
      </p:cxnSp>
      <p:sp>
        <p:nvSpPr>
          <p:cNvPr id="244" name="Google Shape;244;g35b458c65f2_1_515"/>
          <p:cNvSpPr txBox="1">
            <a:spLocks noGrp="1"/>
          </p:cNvSpPr>
          <p:nvPr>
            <p:ph type="title"/>
          </p:nvPr>
        </p:nvSpPr>
        <p:spPr>
          <a:xfrm>
            <a:off x="603433" y="795733"/>
            <a:ext cx="5890800" cy="18129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SzPts val="5600"/>
              <a:buFont typeface="Inter"/>
              <a:buNone/>
              <a:defRPr/>
            </a:lvl1pPr>
            <a:lvl2pPr lvl="1" algn="l">
              <a:lnSpc>
                <a:spcPct val="80000"/>
              </a:lnSpc>
              <a:spcBef>
                <a:spcPts val="0"/>
              </a:spcBef>
              <a:spcAft>
                <a:spcPts val="0"/>
              </a:spcAft>
              <a:buSzPts val="6400"/>
              <a:buFont typeface="Inter"/>
              <a:buNone/>
              <a:defRPr sz="6400" b="1"/>
            </a:lvl2pPr>
            <a:lvl3pPr lvl="2" algn="l">
              <a:lnSpc>
                <a:spcPct val="80000"/>
              </a:lnSpc>
              <a:spcBef>
                <a:spcPts val="0"/>
              </a:spcBef>
              <a:spcAft>
                <a:spcPts val="0"/>
              </a:spcAft>
              <a:buSzPts val="6400"/>
              <a:buFont typeface="Inter"/>
              <a:buNone/>
              <a:defRPr sz="6400" b="1"/>
            </a:lvl3pPr>
            <a:lvl4pPr lvl="3" algn="l">
              <a:lnSpc>
                <a:spcPct val="80000"/>
              </a:lnSpc>
              <a:spcBef>
                <a:spcPts val="0"/>
              </a:spcBef>
              <a:spcAft>
                <a:spcPts val="0"/>
              </a:spcAft>
              <a:buSzPts val="6400"/>
              <a:buFont typeface="Inter"/>
              <a:buNone/>
              <a:defRPr sz="6400" b="1"/>
            </a:lvl4pPr>
            <a:lvl5pPr lvl="4" algn="l">
              <a:lnSpc>
                <a:spcPct val="80000"/>
              </a:lnSpc>
              <a:spcBef>
                <a:spcPts val="0"/>
              </a:spcBef>
              <a:spcAft>
                <a:spcPts val="0"/>
              </a:spcAft>
              <a:buSzPts val="6400"/>
              <a:buFont typeface="Inter"/>
              <a:buNone/>
              <a:defRPr sz="6400" b="1"/>
            </a:lvl5pPr>
            <a:lvl6pPr lvl="5" algn="l">
              <a:lnSpc>
                <a:spcPct val="80000"/>
              </a:lnSpc>
              <a:spcBef>
                <a:spcPts val="0"/>
              </a:spcBef>
              <a:spcAft>
                <a:spcPts val="0"/>
              </a:spcAft>
              <a:buSzPts val="6400"/>
              <a:buFont typeface="Inter"/>
              <a:buNone/>
              <a:defRPr sz="6400" b="1"/>
            </a:lvl6pPr>
            <a:lvl7pPr lvl="6" algn="l">
              <a:lnSpc>
                <a:spcPct val="80000"/>
              </a:lnSpc>
              <a:spcBef>
                <a:spcPts val="0"/>
              </a:spcBef>
              <a:spcAft>
                <a:spcPts val="0"/>
              </a:spcAft>
              <a:buSzPts val="6400"/>
              <a:buFont typeface="Inter"/>
              <a:buNone/>
              <a:defRPr sz="6400" b="1"/>
            </a:lvl7pPr>
            <a:lvl8pPr lvl="7" algn="l">
              <a:lnSpc>
                <a:spcPct val="80000"/>
              </a:lnSpc>
              <a:spcBef>
                <a:spcPts val="0"/>
              </a:spcBef>
              <a:spcAft>
                <a:spcPts val="0"/>
              </a:spcAft>
              <a:buSzPts val="6400"/>
              <a:buFont typeface="Inter"/>
              <a:buNone/>
              <a:defRPr sz="6400" b="1"/>
            </a:lvl8pPr>
            <a:lvl9pPr lvl="8" algn="l">
              <a:lnSpc>
                <a:spcPct val="80000"/>
              </a:lnSpc>
              <a:spcBef>
                <a:spcPts val="0"/>
              </a:spcBef>
              <a:spcAft>
                <a:spcPts val="0"/>
              </a:spcAft>
              <a:buSzPts val="6400"/>
              <a:buFont typeface="Inter"/>
              <a:buNone/>
              <a:defRPr sz="6400" b="1"/>
            </a:lvl9pPr>
          </a:lstStyle>
          <a:p>
            <a:endParaRPr/>
          </a:p>
        </p:txBody>
      </p:sp>
      <p:sp>
        <p:nvSpPr>
          <p:cNvPr id="245" name="Google Shape;245;g35b458c65f2_1_515"/>
          <p:cNvSpPr txBox="1">
            <a:spLocks noGrp="1"/>
          </p:cNvSpPr>
          <p:nvPr>
            <p:ph type="subTitle" idx="1"/>
          </p:nvPr>
        </p:nvSpPr>
        <p:spPr>
          <a:xfrm>
            <a:off x="623767" y="2476400"/>
            <a:ext cx="2868000" cy="102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100"/>
              <a:buFont typeface="Inter SemiBold"/>
              <a:buNone/>
              <a:defRPr sz="2100"/>
            </a:lvl1pPr>
            <a:lvl2pPr lvl="1" algn="l">
              <a:lnSpc>
                <a:spcPct val="100000"/>
              </a:lnSpc>
              <a:spcBef>
                <a:spcPts val="0"/>
              </a:spcBef>
              <a:spcAft>
                <a:spcPts val="0"/>
              </a:spcAft>
              <a:buSzPts val="2100"/>
              <a:buFont typeface="Inter SemiBold"/>
              <a:buNone/>
              <a:defRPr sz="2100"/>
            </a:lvl2pPr>
            <a:lvl3pPr lvl="2" algn="l">
              <a:lnSpc>
                <a:spcPct val="100000"/>
              </a:lnSpc>
              <a:spcBef>
                <a:spcPts val="0"/>
              </a:spcBef>
              <a:spcAft>
                <a:spcPts val="0"/>
              </a:spcAft>
              <a:buSzPts val="2100"/>
              <a:buFont typeface="Inter SemiBold"/>
              <a:buNone/>
              <a:defRPr sz="2100"/>
            </a:lvl3pPr>
            <a:lvl4pPr lvl="3" algn="l">
              <a:lnSpc>
                <a:spcPct val="100000"/>
              </a:lnSpc>
              <a:spcBef>
                <a:spcPts val="0"/>
              </a:spcBef>
              <a:spcAft>
                <a:spcPts val="0"/>
              </a:spcAft>
              <a:buSzPts val="2100"/>
              <a:buFont typeface="Inter SemiBold"/>
              <a:buNone/>
              <a:defRPr sz="2100"/>
            </a:lvl4pPr>
            <a:lvl5pPr lvl="4" algn="l">
              <a:lnSpc>
                <a:spcPct val="100000"/>
              </a:lnSpc>
              <a:spcBef>
                <a:spcPts val="0"/>
              </a:spcBef>
              <a:spcAft>
                <a:spcPts val="0"/>
              </a:spcAft>
              <a:buSzPts val="2100"/>
              <a:buFont typeface="Inter SemiBold"/>
              <a:buNone/>
              <a:defRPr sz="2100"/>
            </a:lvl5pPr>
            <a:lvl6pPr lvl="5" algn="l">
              <a:lnSpc>
                <a:spcPct val="100000"/>
              </a:lnSpc>
              <a:spcBef>
                <a:spcPts val="0"/>
              </a:spcBef>
              <a:spcAft>
                <a:spcPts val="0"/>
              </a:spcAft>
              <a:buSzPts val="2100"/>
              <a:buFont typeface="Inter SemiBold"/>
              <a:buNone/>
              <a:defRPr sz="2100"/>
            </a:lvl6pPr>
            <a:lvl7pPr lvl="6" algn="l">
              <a:lnSpc>
                <a:spcPct val="100000"/>
              </a:lnSpc>
              <a:spcBef>
                <a:spcPts val="0"/>
              </a:spcBef>
              <a:spcAft>
                <a:spcPts val="0"/>
              </a:spcAft>
              <a:buSzPts val="2100"/>
              <a:buFont typeface="Inter SemiBold"/>
              <a:buNone/>
              <a:defRPr sz="2100"/>
            </a:lvl7pPr>
            <a:lvl8pPr lvl="7" algn="l">
              <a:lnSpc>
                <a:spcPct val="100000"/>
              </a:lnSpc>
              <a:spcBef>
                <a:spcPts val="0"/>
              </a:spcBef>
              <a:spcAft>
                <a:spcPts val="0"/>
              </a:spcAft>
              <a:buSzPts val="2100"/>
              <a:buFont typeface="Inter SemiBold"/>
              <a:buNone/>
              <a:defRPr sz="2100"/>
            </a:lvl8pPr>
            <a:lvl9pPr lvl="8" algn="l">
              <a:lnSpc>
                <a:spcPct val="100000"/>
              </a:lnSpc>
              <a:spcBef>
                <a:spcPts val="0"/>
              </a:spcBef>
              <a:spcAft>
                <a:spcPts val="0"/>
              </a:spcAft>
              <a:buSzPts val="2100"/>
              <a:buFont typeface="Inter SemiBold"/>
              <a:buNone/>
              <a:defRPr sz="2100"/>
            </a:lvl9pPr>
          </a:lstStyle>
          <a:p>
            <a:endParaRPr/>
          </a:p>
        </p:txBody>
      </p:sp>
      <p:sp>
        <p:nvSpPr>
          <p:cNvPr id="246" name="Google Shape;246;g35b458c65f2_1_515"/>
          <p:cNvSpPr txBox="1">
            <a:spLocks noGrp="1"/>
          </p:cNvSpPr>
          <p:nvPr>
            <p:ph type="body" idx="2"/>
          </p:nvPr>
        </p:nvSpPr>
        <p:spPr>
          <a:xfrm>
            <a:off x="522167" y="3029100"/>
            <a:ext cx="2868000" cy="1260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Font typeface="Inter"/>
              <a:buChar char="●"/>
              <a:defRPr/>
            </a:lvl1pPr>
            <a:lvl2pPr marL="914400" lvl="1" indent="-330200" algn="l">
              <a:lnSpc>
                <a:spcPct val="115000"/>
              </a:lnSpc>
              <a:spcBef>
                <a:spcPts val="0"/>
              </a:spcBef>
              <a:spcAft>
                <a:spcPts val="0"/>
              </a:spcAft>
              <a:buSzPts val="1600"/>
              <a:buFont typeface="Inter"/>
              <a:buChar char="○"/>
              <a:defRPr/>
            </a:lvl2pPr>
            <a:lvl3pPr marL="1371600" lvl="2" indent="-330200" algn="l">
              <a:lnSpc>
                <a:spcPct val="115000"/>
              </a:lnSpc>
              <a:spcBef>
                <a:spcPts val="0"/>
              </a:spcBef>
              <a:spcAft>
                <a:spcPts val="0"/>
              </a:spcAft>
              <a:buSzPts val="1600"/>
              <a:buFont typeface="Inter"/>
              <a:buChar char="■"/>
              <a:defRPr/>
            </a:lvl3pPr>
            <a:lvl4pPr marL="1828800" lvl="3" indent="-330200" algn="l">
              <a:lnSpc>
                <a:spcPct val="115000"/>
              </a:lnSpc>
              <a:spcBef>
                <a:spcPts val="0"/>
              </a:spcBef>
              <a:spcAft>
                <a:spcPts val="0"/>
              </a:spcAft>
              <a:buSzPts val="1600"/>
              <a:buFont typeface="Inter"/>
              <a:buChar char="●"/>
              <a:defRPr/>
            </a:lvl4pPr>
            <a:lvl5pPr marL="2286000" lvl="4" indent="-330200" algn="l">
              <a:lnSpc>
                <a:spcPct val="115000"/>
              </a:lnSpc>
              <a:spcBef>
                <a:spcPts val="0"/>
              </a:spcBef>
              <a:spcAft>
                <a:spcPts val="0"/>
              </a:spcAft>
              <a:buSzPts val="1600"/>
              <a:buFont typeface="Inter"/>
              <a:buChar char="○"/>
              <a:defRPr/>
            </a:lvl5pPr>
            <a:lvl6pPr marL="2743200" lvl="5" indent="-330200" algn="l">
              <a:lnSpc>
                <a:spcPct val="115000"/>
              </a:lnSpc>
              <a:spcBef>
                <a:spcPts val="0"/>
              </a:spcBef>
              <a:spcAft>
                <a:spcPts val="0"/>
              </a:spcAft>
              <a:buSzPts val="1600"/>
              <a:buFont typeface="Inter"/>
              <a:buChar char="■"/>
              <a:defRPr/>
            </a:lvl6pPr>
            <a:lvl7pPr marL="3200400" lvl="6" indent="-330200" algn="l">
              <a:lnSpc>
                <a:spcPct val="115000"/>
              </a:lnSpc>
              <a:spcBef>
                <a:spcPts val="0"/>
              </a:spcBef>
              <a:spcAft>
                <a:spcPts val="0"/>
              </a:spcAft>
              <a:buSzPts val="1600"/>
              <a:buFont typeface="Inter"/>
              <a:buChar char="●"/>
              <a:defRPr/>
            </a:lvl7pPr>
            <a:lvl8pPr marL="3657600" lvl="7" indent="-330200" algn="l">
              <a:lnSpc>
                <a:spcPct val="115000"/>
              </a:lnSpc>
              <a:spcBef>
                <a:spcPts val="0"/>
              </a:spcBef>
              <a:spcAft>
                <a:spcPts val="0"/>
              </a:spcAft>
              <a:buSzPts val="1600"/>
              <a:buFont typeface="Inter"/>
              <a:buChar char="○"/>
              <a:defRPr/>
            </a:lvl8pPr>
            <a:lvl9pPr marL="4114800" lvl="8" indent="-330200" algn="l">
              <a:lnSpc>
                <a:spcPct val="115000"/>
              </a:lnSpc>
              <a:spcBef>
                <a:spcPts val="0"/>
              </a:spcBef>
              <a:spcAft>
                <a:spcPts val="0"/>
              </a:spcAft>
              <a:buSzPts val="1600"/>
              <a:buFont typeface="Inter"/>
              <a:buChar char="■"/>
              <a:defRPr/>
            </a:lvl9pPr>
          </a:lstStyle>
          <a:p>
            <a:endParaRPr/>
          </a:p>
        </p:txBody>
      </p:sp>
      <p:sp>
        <p:nvSpPr>
          <p:cNvPr id="247" name="Google Shape;247;g35b458c65f2_1_515"/>
          <p:cNvSpPr txBox="1">
            <a:spLocks noGrp="1"/>
          </p:cNvSpPr>
          <p:nvPr>
            <p:ph type="subTitle" idx="3"/>
          </p:nvPr>
        </p:nvSpPr>
        <p:spPr>
          <a:xfrm>
            <a:off x="4069933" y="2476400"/>
            <a:ext cx="2868000" cy="102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100"/>
              <a:buFont typeface="Inter SemiBold"/>
              <a:buNone/>
              <a:defRPr sz="2100"/>
            </a:lvl1pPr>
            <a:lvl2pPr lvl="1" algn="l">
              <a:lnSpc>
                <a:spcPct val="100000"/>
              </a:lnSpc>
              <a:spcBef>
                <a:spcPts val="0"/>
              </a:spcBef>
              <a:spcAft>
                <a:spcPts val="0"/>
              </a:spcAft>
              <a:buSzPts val="2100"/>
              <a:buFont typeface="Inter SemiBold"/>
              <a:buNone/>
              <a:defRPr sz="2100"/>
            </a:lvl2pPr>
            <a:lvl3pPr lvl="2" algn="l">
              <a:lnSpc>
                <a:spcPct val="100000"/>
              </a:lnSpc>
              <a:spcBef>
                <a:spcPts val="0"/>
              </a:spcBef>
              <a:spcAft>
                <a:spcPts val="0"/>
              </a:spcAft>
              <a:buSzPts val="2100"/>
              <a:buFont typeface="Inter SemiBold"/>
              <a:buNone/>
              <a:defRPr sz="2100"/>
            </a:lvl3pPr>
            <a:lvl4pPr lvl="3" algn="l">
              <a:lnSpc>
                <a:spcPct val="100000"/>
              </a:lnSpc>
              <a:spcBef>
                <a:spcPts val="0"/>
              </a:spcBef>
              <a:spcAft>
                <a:spcPts val="0"/>
              </a:spcAft>
              <a:buSzPts val="2100"/>
              <a:buFont typeface="Inter SemiBold"/>
              <a:buNone/>
              <a:defRPr sz="2100"/>
            </a:lvl4pPr>
            <a:lvl5pPr lvl="4" algn="l">
              <a:lnSpc>
                <a:spcPct val="100000"/>
              </a:lnSpc>
              <a:spcBef>
                <a:spcPts val="0"/>
              </a:spcBef>
              <a:spcAft>
                <a:spcPts val="0"/>
              </a:spcAft>
              <a:buSzPts val="2100"/>
              <a:buFont typeface="Inter SemiBold"/>
              <a:buNone/>
              <a:defRPr sz="2100"/>
            </a:lvl5pPr>
            <a:lvl6pPr lvl="5" algn="l">
              <a:lnSpc>
                <a:spcPct val="100000"/>
              </a:lnSpc>
              <a:spcBef>
                <a:spcPts val="0"/>
              </a:spcBef>
              <a:spcAft>
                <a:spcPts val="0"/>
              </a:spcAft>
              <a:buSzPts val="2100"/>
              <a:buFont typeface="Inter SemiBold"/>
              <a:buNone/>
              <a:defRPr sz="2100"/>
            </a:lvl6pPr>
            <a:lvl7pPr lvl="6" algn="l">
              <a:lnSpc>
                <a:spcPct val="100000"/>
              </a:lnSpc>
              <a:spcBef>
                <a:spcPts val="0"/>
              </a:spcBef>
              <a:spcAft>
                <a:spcPts val="0"/>
              </a:spcAft>
              <a:buSzPts val="2100"/>
              <a:buFont typeface="Inter SemiBold"/>
              <a:buNone/>
              <a:defRPr sz="2100"/>
            </a:lvl7pPr>
            <a:lvl8pPr lvl="7" algn="l">
              <a:lnSpc>
                <a:spcPct val="100000"/>
              </a:lnSpc>
              <a:spcBef>
                <a:spcPts val="0"/>
              </a:spcBef>
              <a:spcAft>
                <a:spcPts val="0"/>
              </a:spcAft>
              <a:buSzPts val="2100"/>
              <a:buFont typeface="Inter SemiBold"/>
              <a:buNone/>
              <a:defRPr sz="2100"/>
            </a:lvl8pPr>
            <a:lvl9pPr lvl="8" algn="l">
              <a:lnSpc>
                <a:spcPct val="100000"/>
              </a:lnSpc>
              <a:spcBef>
                <a:spcPts val="0"/>
              </a:spcBef>
              <a:spcAft>
                <a:spcPts val="0"/>
              </a:spcAft>
              <a:buSzPts val="2100"/>
              <a:buFont typeface="Inter SemiBold"/>
              <a:buNone/>
              <a:defRPr sz="2100"/>
            </a:lvl9pPr>
          </a:lstStyle>
          <a:p>
            <a:endParaRPr/>
          </a:p>
        </p:txBody>
      </p:sp>
      <p:sp>
        <p:nvSpPr>
          <p:cNvPr id="248" name="Google Shape;248;g35b458c65f2_1_515"/>
          <p:cNvSpPr txBox="1">
            <a:spLocks noGrp="1"/>
          </p:cNvSpPr>
          <p:nvPr>
            <p:ph type="body" idx="4"/>
          </p:nvPr>
        </p:nvSpPr>
        <p:spPr>
          <a:xfrm>
            <a:off x="3968333" y="3029100"/>
            <a:ext cx="2868000" cy="1260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Font typeface="Inter"/>
              <a:buChar char="●"/>
              <a:defRPr/>
            </a:lvl1pPr>
            <a:lvl2pPr marL="914400" lvl="1" indent="-330200" algn="l">
              <a:lnSpc>
                <a:spcPct val="115000"/>
              </a:lnSpc>
              <a:spcBef>
                <a:spcPts val="0"/>
              </a:spcBef>
              <a:spcAft>
                <a:spcPts val="0"/>
              </a:spcAft>
              <a:buSzPts val="1600"/>
              <a:buFont typeface="Inter"/>
              <a:buChar char="○"/>
              <a:defRPr/>
            </a:lvl2pPr>
            <a:lvl3pPr marL="1371600" lvl="2" indent="-330200" algn="l">
              <a:lnSpc>
                <a:spcPct val="115000"/>
              </a:lnSpc>
              <a:spcBef>
                <a:spcPts val="0"/>
              </a:spcBef>
              <a:spcAft>
                <a:spcPts val="0"/>
              </a:spcAft>
              <a:buSzPts val="1600"/>
              <a:buFont typeface="Inter"/>
              <a:buChar char="■"/>
              <a:defRPr/>
            </a:lvl3pPr>
            <a:lvl4pPr marL="1828800" lvl="3" indent="-330200" algn="l">
              <a:lnSpc>
                <a:spcPct val="115000"/>
              </a:lnSpc>
              <a:spcBef>
                <a:spcPts val="0"/>
              </a:spcBef>
              <a:spcAft>
                <a:spcPts val="0"/>
              </a:spcAft>
              <a:buSzPts val="1600"/>
              <a:buFont typeface="Inter"/>
              <a:buChar char="●"/>
              <a:defRPr/>
            </a:lvl4pPr>
            <a:lvl5pPr marL="2286000" lvl="4" indent="-330200" algn="l">
              <a:lnSpc>
                <a:spcPct val="115000"/>
              </a:lnSpc>
              <a:spcBef>
                <a:spcPts val="0"/>
              </a:spcBef>
              <a:spcAft>
                <a:spcPts val="0"/>
              </a:spcAft>
              <a:buSzPts val="1600"/>
              <a:buFont typeface="Inter"/>
              <a:buChar char="○"/>
              <a:defRPr/>
            </a:lvl5pPr>
            <a:lvl6pPr marL="2743200" lvl="5" indent="-330200" algn="l">
              <a:lnSpc>
                <a:spcPct val="115000"/>
              </a:lnSpc>
              <a:spcBef>
                <a:spcPts val="0"/>
              </a:spcBef>
              <a:spcAft>
                <a:spcPts val="0"/>
              </a:spcAft>
              <a:buSzPts val="1600"/>
              <a:buFont typeface="Inter"/>
              <a:buChar char="■"/>
              <a:defRPr/>
            </a:lvl6pPr>
            <a:lvl7pPr marL="3200400" lvl="6" indent="-330200" algn="l">
              <a:lnSpc>
                <a:spcPct val="115000"/>
              </a:lnSpc>
              <a:spcBef>
                <a:spcPts val="0"/>
              </a:spcBef>
              <a:spcAft>
                <a:spcPts val="0"/>
              </a:spcAft>
              <a:buSzPts val="1600"/>
              <a:buFont typeface="Inter"/>
              <a:buChar char="●"/>
              <a:defRPr/>
            </a:lvl7pPr>
            <a:lvl8pPr marL="3657600" lvl="7" indent="-330200" algn="l">
              <a:lnSpc>
                <a:spcPct val="115000"/>
              </a:lnSpc>
              <a:spcBef>
                <a:spcPts val="0"/>
              </a:spcBef>
              <a:spcAft>
                <a:spcPts val="0"/>
              </a:spcAft>
              <a:buSzPts val="1600"/>
              <a:buFont typeface="Inter"/>
              <a:buChar char="○"/>
              <a:defRPr/>
            </a:lvl8pPr>
            <a:lvl9pPr marL="4114800" lvl="8" indent="-330200" algn="l">
              <a:lnSpc>
                <a:spcPct val="115000"/>
              </a:lnSpc>
              <a:spcBef>
                <a:spcPts val="0"/>
              </a:spcBef>
              <a:spcAft>
                <a:spcPts val="0"/>
              </a:spcAft>
              <a:buSzPts val="1600"/>
              <a:buFont typeface="Inter"/>
              <a:buChar char="■"/>
              <a:defRPr/>
            </a:lvl9pPr>
          </a:lstStyle>
          <a:p>
            <a:endParaRPr/>
          </a:p>
        </p:txBody>
      </p:sp>
      <p:sp>
        <p:nvSpPr>
          <p:cNvPr id="249" name="Google Shape;249;g35b458c65f2_1_515"/>
          <p:cNvSpPr txBox="1">
            <a:spLocks noGrp="1"/>
          </p:cNvSpPr>
          <p:nvPr>
            <p:ph type="subTitle" idx="5"/>
          </p:nvPr>
        </p:nvSpPr>
        <p:spPr>
          <a:xfrm>
            <a:off x="7516100" y="2476400"/>
            <a:ext cx="2868000" cy="102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100"/>
              <a:buFont typeface="Inter SemiBold"/>
              <a:buNone/>
              <a:defRPr sz="2100"/>
            </a:lvl1pPr>
            <a:lvl2pPr lvl="1" algn="l">
              <a:lnSpc>
                <a:spcPct val="100000"/>
              </a:lnSpc>
              <a:spcBef>
                <a:spcPts val="0"/>
              </a:spcBef>
              <a:spcAft>
                <a:spcPts val="0"/>
              </a:spcAft>
              <a:buSzPts val="2100"/>
              <a:buFont typeface="Inter SemiBold"/>
              <a:buNone/>
              <a:defRPr sz="2100"/>
            </a:lvl2pPr>
            <a:lvl3pPr lvl="2" algn="l">
              <a:lnSpc>
                <a:spcPct val="100000"/>
              </a:lnSpc>
              <a:spcBef>
                <a:spcPts val="0"/>
              </a:spcBef>
              <a:spcAft>
                <a:spcPts val="0"/>
              </a:spcAft>
              <a:buSzPts val="2100"/>
              <a:buFont typeface="Inter SemiBold"/>
              <a:buNone/>
              <a:defRPr sz="2100"/>
            </a:lvl3pPr>
            <a:lvl4pPr lvl="3" algn="l">
              <a:lnSpc>
                <a:spcPct val="100000"/>
              </a:lnSpc>
              <a:spcBef>
                <a:spcPts val="0"/>
              </a:spcBef>
              <a:spcAft>
                <a:spcPts val="0"/>
              </a:spcAft>
              <a:buSzPts val="2100"/>
              <a:buFont typeface="Inter SemiBold"/>
              <a:buNone/>
              <a:defRPr sz="2100"/>
            </a:lvl4pPr>
            <a:lvl5pPr lvl="4" algn="l">
              <a:lnSpc>
                <a:spcPct val="100000"/>
              </a:lnSpc>
              <a:spcBef>
                <a:spcPts val="0"/>
              </a:spcBef>
              <a:spcAft>
                <a:spcPts val="0"/>
              </a:spcAft>
              <a:buSzPts val="2100"/>
              <a:buFont typeface="Inter SemiBold"/>
              <a:buNone/>
              <a:defRPr sz="2100"/>
            </a:lvl5pPr>
            <a:lvl6pPr lvl="5" algn="l">
              <a:lnSpc>
                <a:spcPct val="100000"/>
              </a:lnSpc>
              <a:spcBef>
                <a:spcPts val="0"/>
              </a:spcBef>
              <a:spcAft>
                <a:spcPts val="0"/>
              </a:spcAft>
              <a:buSzPts val="2100"/>
              <a:buFont typeface="Inter SemiBold"/>
              <a:buNone/>
              <a:defRPr sz="2100"/>
            </a:lvl6pPr>
            <a:lvl7pPr lvl="6" algn="l">
              <a:lnSpc>
                <a:spcPct val="100000"/>
              </a:lnSpc>
              <a:spcBef>
                <a:spcPts val="0"/>
              </a:spcBef>
              <a:spcAft>
                <a:spcPts val="0"/>
              </a:spcAft>
              <a:buSzPts val="2100"/>
              <a:buFont typeface="Inter SemiBold"/>
              <a:buNone/>
              <a:defRPr sz="2100"/>
            </a:lvl7pPr>
            <a:lvl8pPr lvl="7" algn="l">
              <a:lnSpc>
                <a:spcPct val="100000"/>
              </a:lnSpc>
              <a:spcBef>
                <a:spcPts val="0"/>
              </a:spcBef>
              <a:spcAft>
                <a:spcPts val="0"/>
              </a:spcAft>
              <a:buSzPts val="2100"/>
              <a:buFont typeface="Inter SemiBold"/>
              <a:buNone/>
              <a:defRPr sz="2100"/>
            </a:lvl8pPr>
            <a:lvl9pPr lvl="8" algn="l">
              <a:lnSpc>
                <a:spcPct val="100000"/>
              </a:lnSpc>
              <a:spcBef>
                <a:spcPts val="0"/>
              </a:spcBef>
              <a:spcAft>
                <a:spcPts val="0"/>
              </a:spcAft>
              <a:buSzPts val="2100"/>
              <a:buFont typeface="Inter SemiBold"/>
              <a:buNone/>
              <a:defRPr sz="2100"/>
            </a:lvl9pPr>
          </a:lstStyle>
          <a:p>
            <a:endParaRPr/>
          </a:p>
        </p:txBody>
      </p:sp>
      <p:sp>
        <p:nvSpPr>
          <p:cNvPr id="250" name="Google Shape;250;g35b458c65f2_1_515"/>
          <p:cNvSpPr txBox="1">
            <a:spLocks noGrp="1"/>
          </p:cNvSpPr>
          <p:nvPr>
            <p:ph type="body" idx="6"/>
          </p:nvPr>
        </p:nvSpPr>
        <p:spPr>
          <a:xfrm>
            <a:off x="7414500" y="3029100"/>
            <a:ext cx="2868000" cy="1260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Font typeface="Inter"/>
              <a:buChar char="●"/>
              <a:defRPr/>
            </a:lvl1pPr>
            <a:lvl2pPr marL="914400" lvl="1" indent="-330200" algn="l">
              <a:lnSpc>
                <a:spcPct val="115000"/>
              </a:lnSpc>
              <a:spcBef>
                <a:spcPts val="0"/>
              </a:spcBef>
              <a:spcAft>
                <a:spcPts val="0"/>
              </a:spcAft>
              <a:buSzPts val="1600"/>
              <a:buFont typeface="Inter"/>
              <a:buChar char="○"/>
              <a:defRPr/>
            </a:lvl2pPr>
            <a:lvl3pPr marL="1371600" lvl="2" indent="-330200" algn="l">
              <a:lnSpc>
                <a:spcPct val="115000"/>
              </a:lnSpc>
              <a:spcBef>
                <a:spcPts val="0"/>
              </a:spcBef>
              <a:spcAft>
                <a:spcPts val="0"/>
              </a:spcAft>
              <a:buSzPts val="1600"/>
              <a:buFont typeface="Inter"/>
              <a:buChar char="■"/>
              <a:defRPr/>
            </a:lvl3pPr>
            <a:lvl4pPr marL="1828800" lvl="3" indent="-330200" algn="l">
              <a:lnSpc>
                <a:spcPct val="115000"/>
              </a:lnSpc>
              <a:spcBef>
                <a:spcPts val="0"/>
              </a:spcBef>
              <a:spcAft>
                <a:spcPts val="0"/>
              </a:spcAft>
              <a:buSzPts val="1600"/>
              <a:buFont typeface="Inter"/>
              <a:buChar char="●"/>
              <a:defRPr/>
            </a:lvl4pPr>
            <a:lvl5pPr marL="2286000" lvl="4" indent="-330200" algn="l">
              <a:lnSpc>
                <a:spcPct val="115000"/>
              </a:lnSpc>
              <a:spcBef>
                <a:spcPts val="0"/>
              </a:spcBef>
              <a:spcAft>
                <a:spcPts val="0"/>
              </a:spcAft>
              <a:buSzPts val="1600"/>
              <a:buFont typeface="Inter"/>
              <a:buChar char="○"/>
              <a:defRPr/>
            </a:lvl5pPr>
            <a:lvl6pPr marL="2743200" lvl="5" indent="-330200" algn="l">
              <a:lnSpc>
                <a:spcPct val="115000"/>
              </a:lnSpc>
              <a:spcBef>
                <a:spcPts val="0"/>
              </a:spcBef>
              <a:spcAft>
                <a:spcPts val="0"/>
              </a:spcAft>
              <a:buSzPts val="1600"/>
              <a:buFont typeface="Inter"/>
              <a:buChar char="■"/>
              <a:defRPr/>
            </a:lvl6pPr>
            <a:lvl7pPr marL="3200400" lvl="6" indent="-330200" algn="l">
              <a:lnSpc>
                <a:spcPct val="115000"/>
              </a:lnSpc>
              <a:spcBef>
                <a:spcPts val="0"/>
              </a:spcBef>
              <a:spcAft>
                <a:spcPts val="0"/>
              </a:spcAft>
              <a:buSzPts val="1600"/>
              <a:buFont typeface="Inter"/>
              <a:buChar char="●"/>
              <a:defRPr/>
            </a:lvl7pPr>
            <a:lvl8pPr marL="3657600" lvl="7" indent="-330200" algn="l">
              <a:lnSpc>
                <a:spcPct val="115000"/>
              </a:lnSpc>
              <a:spcBef>
                <a:spcPts val="0"/>
              </a:spcBef>
              <a:spcAft>
                <a:spcPts val="0"/>
              </a:spcAft>
              <a:buSzPts val="1600"/>
              <a:buFont typeface="Inter"/>
              <a:buChar char="○"/>
              <a:defRPr/>
            </a:lvl8pPr>
            <a:lvl9pPr marL="4114800" lvl="8" indent="-330200" algn="l">
              <a:lnSpc>
                <a:spcPct val="115000"/>
              </a:lnSpc>
              <a:spcBef>
                <a:spcPts val="0"/>
              </a:spcBef>
              <a:spcAft>
                <a:spcPts val="0"/>
              </a:spcAft>
              <a:buSzPts val="1600"/>
              <a:buFont typeface="Inter"/>
              <a:buChar char="■"/>
              <a:defRPr/>
            </a:lvl9pPr>
          </a:lstStyle>
          <a:p>
            <a:endParaRPr/>
          </a:p>
        </p:txBody>
      </p:sp>
      <p:sp>
        <p:nvSpPr>
          <p:cNvPr id="251" name="Google Shape;251;g35b458c65f2_1_515"/>
          <p:cNvSpPr txBox="1">
            <a:spLocks noGrp="1"/>
          </p:cNvSpPr>
          <p:nvPr>
            <p:ph type="subTitle" idx="7"/>
          </p:nvPr>
        </p:nvSpPr>
        <p:spPr>
          <a:xfrm>
            <a:off x="623767" y="4100133"/>
            <a:ext cx="2868000" cy="102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100"/>
              <a:buFont typeface="Inter SemiBold"/>
              <a:buNone/>
              <a:defRPr sz="2100"/>
            </a:lvl1pPr>
            <a:lvl2pPr lvl="1" algn="l">
              <a:lnSpc>
                <a:spcPct val="100000"/>
              </a:lnSpc>
              <a:spcBef>
                <a:spcPts val="0"/>
              </a:spcBef>
              <a:spcAft>
                <a:spcPts val="0"/>
              </a:spcAft>
              <a:buSzPts val="2100"/>
              <a:buFont typeface="Inter SemiBold"/>
              <a:buNone/>
              <a:defRPr sz="2100"/>
            </a:lvl2pPr>
            <a:lvl3pPr lvl="2" algn="l">
              <a:lnSpc>
                <a:spcPct val="100000"/>
              </a:lnSpc>
              <a:spcBef>
                <a:spcPts val="0"/>
              </a:spcBef>
              <a:spcAft>
                <a:spcPts val="0"/>
              </a:spcAft>
              <a:buSzPts val="2100"/>
              <a:buFont typeface="Inter SemiBold"/>
              <a:buNone/>
              <a:defRPr sz="2100"/>
            </a:lvl3pPr>
            <a:lvl4pPr lvl="3" algn="l">
              <a:lnSpc>
                <a:spcPct val="100000"/>
              </a:lnSpc>
              <a:spcBef>
                <a:spcPts val="0"/>
              </a:spcBef>
              <a:spcAft>
                <a:spcPts val="0"/>
              </a:spcAft>
              <a:buSzPts val="2100"/>
              <a:buFont typeface="Inter SemiBold"/>
              <a:buNone/>
              <a:defRPr sz="2100"/>
            </a:lvl4pPr>
            <a:lvl5pPr lvl="4" algn="l">
              <a:lnSpc>
                <a:spcPct val="100000"/>
              </a:lnSpc>
              <a:spcBef>
                <a:spcPts val="0"/>
              </a:spcBef>
              <a:spcAft>
                <a:spcPts val="0"/>
              </a:spcAft>
              <a:buSzPts val="2100"/>
              <a:buFont typeface="Inter SemiBold"/>
              <a:buNone/>
              <a:defRPr sz="2100"/>
            </a:lvl5pPr>
            <a:lvl6pPr lvl="5" algn="l">
              <a:lnSpc>
                <a:spcPct val="100000"/>
              </a:lnSpc>
              <a:spcBef>
                <a:spcPts val="0"/>
              </a:spcBef>
              <a:spcAft>
                <a:spcPts val="0"/>
              </a:spcAft>
              <a:buSzPts val="2100"/>
              <a:buFont typeface="Inter SemiBold"/>
              <a:buNone/>
              <a:defRPr sz="2100"/>
            </a:lvl6pPr>
            <a:lvl7pPr lvl="6" algn="l">
              <a:lnSpc>
                <a:spcPct val="100000"/>
              </a:lnSpc>
              <a:spcBef>
                <a:spcPts val="0"/>
              </a:spcBef>
              <a:spcAft>
                <a:spcPts val="0"/>
              </a:spcAft>
              <a:buSzPts val="2100"/>
              <a:buFont typeface="Inter SemiBold"/>
              <a:buNone/>
              <a:defRPr sz="2100"/>
            </a:lvl7pPr>
            <a:lvl8pPr lvl="7" algn="l">
              <a:lnSpc>
                <a:spcPct val="100000"/>
              </a:lnSpc>
              <a:spcBef>
                <a:spcPts val="0"/>
              </a:spcBef>
              <a:spcAft>
                <a:spcPts val="0"/>
              </a:spcAft>
              <a:buSzPts val="2100"/>
              <a:buFont typeface="Inter SemiBold"/>
              <a:buNone/>
              <a:defRPr sz="2100"/>
            </a:lvl8pPr>
            <a:lvl9pPr lvl="8" algn="l">
              <a:lnSpc>
                <a:spcPct val="100000"/>
              </a:lnSpc>
              <a:spcBef>
                <a:spcPts val="0"/>
              </a:spcBef>
              <a:spcAft>
                <a:spcPts val="0"/>
              </a:spcAft>
              <a:buSzPts val="2100"/>
              <a:buFont typeface="Inter SemiBold"/>
              <a:buNone/>
              <a:defRPr sz="2100"/>
            </a:lvl9pPr>
          </a:lstStyle>
          <a:p>
            <a:endParaRPr/>
          </a:p>
        </p:txBody>
      </p:sp>
      <p:sp>
        <p:nvSpPr>
          <p:cNvPr id="252" name="Google Shape;252;g35b458c65f2_1_515"/>
          <p:cNvSpPr txBox="1">
            <a:spLocks noGrp="1"/>
          </p:cNvSpPr>
          <p:nvPr>
            <p:ph type="body" idx="8"/>
          </p:nvPr>
        </p:nvSpPr>
        <p:spPr>
          <a:xfrm>
            <a:off x="522167" y="4652833"/>
            <a:ext cx="2868000" cy="1260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Font typeface="Inter"/>
              <a:buChar char="●"/>
              <a:defRPr/>
            </a:lvl1pPr>
            <a:lvl2pPr marL="914400" lvl="1" indent="-330200" algn="l">
              <a:lnSpc>
                <a:spcPct val="115000"/>
              </a:lnSpc>
              <a:spcBef>
                <a:spcPts val="0"/>
              </a:spcBef>
              <a:spcAft>
                <a:spcPts val="0"/>
              </a:spcAft>
              <a:buSzPts val="1600"/>
              <a:buFont typeface="Inter"/>
              <a:buChar char="○"/>
              <a:defRPr/>
            </a:lvl2pPr>
            <a:lvl3pPr marL="1371600" lvl="2" indent="-330200" algn="l">
              <a:lnSpc>
                <a:spcPct val="115000"/>
              </a:lnSpc>
              <a:spcBef>
                <a:spcPts val="0"/>
              </a:spcBef>
              <a:spcAft>
                <a:spcPts val="0"/>
              </a:spcAft>
              <a:buSzPts val="1600"/>
              <a:buFont typeface="Inter"/>
              <a:buChar char="■"/>
              <a:defRPr/>
            </a:lvl3pPr>
            <a:lvl4pPr marL="1828800" lvl="3" indent="-330200" algn="l">
              <a:lnSpc>
                <a:spcPct val="115000"/>
              </a:lnSpc>
              <a:spcBef>
                <a:spcPts val="0"/>
              </a:spcBef>
              <a:spcAft>
                <a:spcPts val="0"/>
              </a:spcAft>
              <a:buSzPts val="1600"/>
              <a:buFont typeface="Inter"/>
              <a:buChar char="●"/>
              <a:defRPr/>
            </a:lvl4pPr>
            <a:lvl5pPr marL="2286000" lvl="4" indent="-330200" algn="l">
              <a:lnSpc>
                <a:spcPct val="115000"/>
              </a:lnSpc>
              <a:spcBef>
                <a:spcPts val="0"/>
              </a:spcBef>
              <a:spcAft>
                <a:spcPts val="0"/>
              </a:spcAft>
              <a:buSzPts val="1600"/>
              <a:buFont typeface="Inter"/>
              <a:buChar char="○"/>
              <a:defRPr/>
            </a:lvl5pPr>
            <a:lvl6pPr marL="2743200" lvl="5" indent="-330200" algn="l">
              <a:lnSpc>
                <a:spcPct val="115000"/>
              </a:lnSpc>
              <a:spcBef>
                <a:spcPts val="0"/>
              </a:spcBef>
              <a:spcAft>
                <a:spcPts val="0"/>
              </a:spcAft>
              <a:buSzPts val="1600"/>
              <a:buFont typeface="Inter"/>
              <a:buChar char="■"/>
              <a:defRPr/>
            </a:lvl6pPr>
            <a:lvl7pPr marL="3200400" lvl="6" indent="-330200" algn="l">
              <a:lnSpc>
                <a:spcPct val="115000"/>
              </a:lnSpc>
              <a:spcBef>
                <a:spcPts val="0"/>
              </a:spcBef>
              <a:spcAft>
                <a:spcPts val="0"/>
              </a:spcAft>
              <a:buSzPts val="1600"/>
              <a:buFont typeface="Inter"/>
              <a:buChar char="●"/>
              <a:defRPr/>
            </a:lvl7pPr>
            <a:lvl8pPr marL="3657600" lvl="7" indent="-330200" algn="l">
              <a:lnSpc>
                <a:spcPct val="115000"/>
              </a:lnSpc>
              <a:spcBef>
                <a:spcPts val="0"/>
              </a:spcBef>
              <a:spcAft>
                <a:spcPts val="0"/>
              </a:spcAft>
              <a:buSzPts val="1600"/>
              <a:buFont typeface="Inter"/>
              <a:buChar char="○"/>
              <a:defRPr/>
            </a:lvl8pPr>
            <a:lvl9pPr marL="4114800" lvl="8" indent="-330200" algn="l">
              <a:lnSpc>
                <a:spcPct val="115000"/>
              </a:lnSpc>
              <a:spcBef>
                <a:spcPts val="0"/>
              </a:spcBef>
              <a:spcAft>
                <a:spcPts val="0"/>
              </a:spcAft>
              <a:buSzPts val="1600"/>
              <a:buFont typeface="Inter"/>
              <a:buChar char="■"/>
              <a:defRPr/>
            </a:lvl9pPr>
          </a:lstStyle>
          <a:p>
            <a:endParaRPr/>
          </a:p>
        </p:txBody>
      </p:sp>
      <p:sp>
        <p:nvSpPr>
          <p:cNvPr id="253" name="Google Shape;253;g35b458c65f2_1_515"/>
          <p:cNvSpPr txBox="1">
            <a:spLocks noGrp="1"/>
          </p:cNvSpPr>
          <p:nvPr>
            <p:ph type="subTitle" idx="9"/>
          </p:nvPr>
        </p:nvSpPr>
        <p:spPr>
          <a:xfrm>
            <a:off x="4069933" y="4100133"/>
            <a:ext cx="2868000" cy="102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100"/>
              <a:buFont typeface="Inter SemiBold"/>
              <a:buNone/>
              <a:defRPr sz="2100"/>
            </a:lvl1pPr>
            <a:lvl2pPr lvl="1" algn="l">
              <a:lnSpc>
                <a:spcPct val="100000"/>
              </a:lnSpc>
              <a:spcBef>
                <a:spcPts val="0"/>
              </a:spcBef>
              <a:spcAft>
                <a:spcPts val="0"/>
              </a:spcAft>
              <a:buSzPts val="2100"/>
              <a:buFont typeface="Inter SemiBold"/>
              <a:buNone/>
              <a:defRPr sz="2100"/>
            </a:lvl2pPr>
            <a:lvl3pPr lvl="2" algn="l">
              <a:lnSpc>
                <a:spcPct val="100000"/>
              </a:lnSpc>
              <a:spcBef>
                <a:spcPts val="0"/>
              </a:spcBef>
              <a:spcAft>
                <a:spcPts val="0"/>
              </a:spcAft>
              <a:buSzPts val="2100"/>
              <a:buFont typeface="Inter SemiBold"/>
              <a:buNone/>
              <a:defRPr sz="2100"/>
            </a:lvl3pPr>
            <a:lvl4pPr lvl="3" algn="l">
              <a:lnSpc>
                <a:spcPct val="100000"/>
              </a:lnSpc>
              <a:spcBef>
                <a:spcPts val="0"/>
              </a:spcBef>
              <a:spcAft>
                <a:spcPts val="0"/>
              </a:spcAft>
              <a:buSzPts val="2100"/>
              <a:buFont typeface="Inter SemiBold"/>
              <a:buNone/>
              <a:defRPr sz="2100"/>
            </a:lvl4pPr>
            <a:lvl5pPr lvl="4" algn="l">
              <a:lnSpc>
                <a:spcPct val="100000"/>
              </a:lnSpc>
              <a:spcBef>
                <a:spcPts val="0"/>
              </a:spcBef>
              <a:spcAft>
                <a:spcPts val="0"/>
              </a:spcAft>
              <a:buSzPts val="2100"/>
              <a:buFont typeface="Inter SemiBold"/>
              <a:buNone/>
              <a:defRPr sz="2100"/>
            </a:lvl5pPr>
            <a:lvl6pPr lvl="5" algn="l">
              <a:lnSpc>
                <a:spcPct val="100000"/>
              </a:lnSpc>
              <a:spcBef>
                <a:spcPts val="0"/>
              </a:spcBef>
              <a:spcAft>
                <a:spcPts val="0"/>
              </a:spcAft>
              <a:buSzPts val="2100"/>
              <a:buFont typeface="Inter SemiBold"/>
              <a:buNone/>
              <a:defRPr sz="2100"/>
            </a:lvl6pPr>
            <a:lvl7pPr lvl="6" algn="l">
              <a:lnSpc>
                <a:spcPct val="100000"/>
              </a:lnSpc>
              <a:spcBef>
                <a:spcPts val="0"/>
              </a:spcBef>
              <a:spcAft>
                <a:spcPts val="0"/>
              </a:spcAft>
              <a:buSzPts val="2100"/>
              <a:buFont typeface="Inter SemiBold"/>
              <a:buNone/>
              <a:defRPr sz="2100"/>
            </a:lvl7pPr>
            <a:lvl8pPr lvl="7" algn="l">
              <a:lnSpc>
                <a:spcPct val="100000"/>
              </a:lnSpc>
              <a:spcBef>
                <a:spcPts val="0"/>
              </a:spcBef>
              <a:spcAft>
                <a:spcPts val="0"/>
              </a:spcAft>
              <a:buSzPts val="2100"/>
              <a:buFont typeface="Inter SemiBold"/>
              <a:buNone/>
              <a:defRPr sz="2100"/>
            </a:lvl8pPr>
            <a:lvl9pPr lvl="8" algn="l">
              <a:lnSpc>
                <a:spcPct val="100000"/>
              </a:lnSpc>
              <a:spcBef>
                <a:spcPts val="0"/>
              </a:spcBef>
              <a:spcAft>
                <a:spcPts val="0"/>
              </a:spcAft>
              <a:buSzPts val="2100"/>
              <a:buFont typeface="Inter SemiBold"/>
              <a:buNone/>
              <a:defRPr sz="2100"/>
            </a:lvl9pPr>
          </a:lstStyle>
          <a:p>
            <a:endParaRPr/>
          </a:p>
        </p:txBody>
      </p:sp>
      <p:sp>
        <p:nvSpPr>
          <p:cNvPr id="254" name="Google Shape;254;g35b458c65f2_1_515"/>
          <p:cNvSpPr txBox="1">
            <a:spLocks noGrp="1"/>
          </p:cNvSpPr>
          <p:nvPr>
            <p:ph type="body" idx="13"/>
          </p:nvPr>
        </p:nvSpPr>
        <p:spPr>
          <a:xfrm>
            <a:off x="3968333" y="4652833"/>
            <a:ext cx="2868000" cy="1260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Font typeface="Inter"/>
              <a:buChar char="●"/>
              <a:defRPr/>
            </a:lvl1pPr>
            <a:lvl2pPr marL="914400" lvl="1" indent="-330200" algn="l">
              <a:lnSpc>
                <a:spcPct val="115000"/>
              </a:lnSpc>
              <a:spcBef>
                <a:spcPts val="0"/>
              </a:spcBef>
              <a:spcAft>
                <a:spcPts val="0"/>
              </a:spcAft>
              <a:buSzPts val="1600"/>
              <a:buFont typeface="Inter"/>
              <a:buChar char="○"/>
              <a:defRPr/>
            </a:lvl2pPr>
            <a:lvl3pPr marL="1371600" lvl="2" indent="-330200" algn="l">
              <a:lnSpc>
                <a:spcPct val="115000"/>
              </a:lnSpc>
              <a:spcBef>
                <a:spcPts val="0"/>
              </a:spcBef>
              <a:spcAft>
                <a:spcPts val="0"/>
              </a:spcAft>
              <a:buSzPts val="1600"/>
              <a:buFont typeface="Inter"/>
              <a:buChar char="■"/>
              <a:defRPr/>
            </a:lvl3pPr>
            <a:lvl4pPr marL="1828800" lvl="3" indent="-330200" algn="l">
              <a:lnSpc>
                <a:spcPct val="115000"/>
              </a:lnSpc>
              <a:spcBef>
                <a:spcPts val="0"/>
              </a:spcBef>
              <a:spcAft>
                <a:spcPts val="0"/>
              </a:spcAft>
              <a:buSzPts val="1600"/>
              <a:buFont typeface="Inter"/>
              <a:buChar char="●"/>
              <a:defRPr/>
            </a:lvl4pPr>
            <a:lvl5pPr marL="2286000" lvl="4" indent="-330200" algn="l">
              <a:lnSpc>
                <a:spcPct val="115000"/>
              </a:lnSpc>
              <a:spcBef>
                <a:spcPts val="0"/>
              </a:spcBef>
              <a:spcAft>
                <a:spcPts val="0"/>
              </a:spcAft>
              <a:buSzPts val="1600"/>
              <a:buFont typeface="Inter"/>
              <a:buChar char="○"/>
              <a:defRPr/>
            </a:lvl5pPr>
            <a:lvl6pPr marL="2743200" lvl="5" indent="-330200" algn="l">
              <a:lnSpc>
                <a:spcPct val="115000"/>
              </a:lnSpc>
              <a:spcBef>
                <a:spcPts val="0"/>
              </a:spcBef>
              <a:spcAft>
                <a:spcPts val="0"/>
              </a:spcAft>
              <a:buSzPts val="1600"/>
              <a:buFont typeface="Inter"/>
              <a:buChar char="■"/>
              <a:defRPr/>
            </a:lvl6pPr>
            <a:lvl7pPr marL="3200400" lvl="6" indent="-330200" algn="l">
              <a:lnSpc>
                <a:spcPct val="115000"/>
              </a:lnSpc>
              <a:spcBef>
                <a:spcPts val="0"/>
              </a:spcBef>
              <a:spcAft>
                <a:spcPts val="0"/>
              </a:spcAft>
              <a:buSzPts val="1600"/>
              <a:buFont typeface="Inter"/>
              <a:buChar char="●"/>
              <a:defRPr/>
            </a:lvl7pPr>
            <a:lvl8pPr marL="3657600" lvl="7" indent="-330200" algn="l">
              <a:lnSpc>
                <a:spcPct val="115000"/>
              </a:lnSpc>
              <a:spcBef>
                <a:spcPts val="0"/>
              </a:spcBef>
              <a:spcAft>
                <a:spcPts val="0"/>
              </a:spcAft>
              <a:buSzPts val="1600"/>
              <a:buFont typeface="Inter"/>
              <a:buChar char="○"/>
              <a:defRPr/>
            </a:lvl8pPr>
            <a:lvl9pPr marL="4114800" lvl="8" indent="-330200" algn="l">
              <a:lnSpc>
                <a:spcPct val="115000"/>
              </a:lnSpc>
              <a:spcBef>
                <a:spcPts val="0"/>
              </a:spcBef>
              <a:spcAft>
                <a:spcPts val="0"/>
              </a:spcAft>
              <a:buSzPts val="1600"/>
              <a:buFont typeface="Inter"/>
              <a:buChar char="■"/>
              <a:defRPr/>
            </a:lvl9pPr>
          </a:lstStyle>
          <a:p>
            <a:endParaRPr/>
          </a:p>
        </p:txBody>
      </p:sp>
      <p:sp>
        <p:nvSpPr>
          <p:cNvPr id="255" name="Google Shape;255;g35b458c65f2_1_515"/>
          <p:cNvSpPr txBox="1">
            <a:spLocks noGrp="1"/>
          </p:cNvSpPr>
          <p:nvPr>
            <p:ph type="subTitle" idx="14"/>
          </p:nvPr>
        </p:nvSpPr>
        <p:spPr>
          <a:xfrm>
            <a:off x="7516100" y="4100133"/>
            <a:ext cx="2868000" cy="102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100"/>
              <a:buFont typeface="Inter SemiBold"/>
              <a:buNone/>
              <a:defRPr sz="2100"/>
            </a:lvl1pPr>
            <a:lvl2pPr lvl="1" algn="l">
              <a:lnSpc>
                <a:spcPct val="100000"/>
              </a:lnSpc>
              <a:spcBef>
                <a:spcPts val="0"/>
              </a:spcBef>
              <a:spcAft>
                <a:spcPts val="0"/>
              </a:spcAft>
              <a:buSzPts val="2100"/>
              <a:buFont typeface="Inter SemiBold"/>
              <a:buNone/>
              <a:defRPr sz="2100"/>
            </a:lvl2pPr>
            <a:lvl3pPr lvl="2" algn="l">
              <a:lnSpc>
                <a:spcPct val="100000"/>
              </a:lnSpc>
              <a:spcBef>
                <a:spcPts val="0"/>
              </a:spcBef>
              <a:spcAft>
                <a:spcPts val="0"/>
              </a:spcAft>
              <a:buSzPts val="2100"/>
              <a:buFont typeface="Inter SemiBold"/>
              <a:buNone/>
              <a:defRPr sz="2100"/>
            </a:lvl3pPr>
            <a:lvl4pPr lvl="3" algn="l">
              <a:lnSpc>
                <a:spcPct val="100000"/>
              </a:lnSpc>
              <a:spcBef>
                <a:spcPts val="0"/>
              </a:spcBef>
              <a:spcAft>
                <a:spcPts val="0"/>
              </a:spcAft>
              <a:buSzPts val="2100"/>
              <a:buFont typeface="Inter SemiBold"/>
              <a:buNone/>
              <a:defRPr sz="2100"/>
            </a:lvl4pPr>
            <a:lvl5pPr lvl="4" algn="l">
              <a:lnSpc>
                <a:spcPct val="100000"/>
              </a:lnSpc>
              <a:spcBef>
                <a:spcPts val="0"/>
              </a:spcBef>
              <a:spcAft>
                <a:spcPts val="0"/>
              </a:spcAft>
              <a:buSzPts val="2100"/>
              <a:buFont typeface="Inter SemiBold"/>
              <a:buNone/>
              <a:defRPr sz="2100"/>
            </a:lvl5pPr>
            <a:lvl6pPr lvl="5" algn="l">
              <a:lnSpc>
                <a:spcPct val="100000"/>
              </a:lnSpc>
              <a:spcBef>
                <a:spcPts val="0"/>
              </a:spcBef>
              <a:spcAft>
                <a:spcPts val="0"/>
              </a:spcAft>
              <a:buSzPts val="2100"/>
              <a:buFont typeface="Inter SemiBold"/>
              <a:buNone/>
              <a:defRPr sz="2100"/>
            </a:lvl6pPr>
            <a:lvl7pPr lvl="6" algn="l">
              <a:lnSpc>
                <a:spcPct val="100000"/>
              </a:lnSpc>
              <a:spcBef>
                <a:spcPts val="0"/>
              </a:spcBef>
              <a:spcAft>
                <a:spcPts val="0"/>
              </a:spcAft>
              <a:buSzPts val="2100"/>
              <a:buFont typeface="Inter SemiBold"/>
              <a:buNone/>
              <a:defRPr sz="2100"/>
            </a:lvl7pPr>
            <a:lvl8pPr lvl="7" algn="l">
              <a:lnSpc>
                <a:spcPct val="100000"/>
              </a:lnSpc>
              <a:spcBef>
                <a:spcPts val="0"/>
              </a:spcBef>
              <a:spcAft>
                <a:spcPts val="0"/>
              </a:spcAft>
              <a:buSzPts val="2100"/>
              <a:buFont typeface="Inter SemiBold"/>
              <a:buNone/>
              <a:defRPr sz="2100"/>
            </a:lvl8pPr>
            <a:lvl9pPr lvl="8" algn="l">
              <a:lnSpc>
                <a:spcPct val="100000"/>
              </a:lnSpc>
              <a:spcBef>
                <a:spcPts val="0"/>
              </a:spcBef>
              <a:spcAft>
                <a:spcPts val="0"/>
              </a:spcAft>
              <a:buSzPts val="2100"/>
              <a:buFont typeface="Inter SemiBold"/>
              <a:buNone/>
              <a:defRPr sz="2100"/>
            </a:lvl9pPr>
          </a:lstStyle>
          <a:p>
            <a:endParaRPr/>
          </a:p>
        </p:txBody>
      </p:sp>
      <p:sp>
        <p:nvSpPr>
          <p:cNvPr id="256" name="Google Shape;256;g35b458c65f2_1_515"/>
          <p:cNvSpPr txBox="1">
            <a:spLocks noGrp="1"/>
          </p:cNvSpPr>
          <p:nvPr>
            <p:ph type="body" idx="15"/>
          </p:nvPr>
        </p:nvSpPr>
        <p:spPr>
          <a:xfrm>
            <a:off x="7414500" y="4652833"/>
            <a:ext cx="2868000" cy="1260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Font typeface="Inter"/>
              <a:buChar char="●"/>
              <a:defRPr/>
            </a:lvl1pPr>
            <a:lvl2pPr marL="914400" lvl="1" indent="-330200" algn="l">
              <a:lnSpc>
                <a:spcPct val="115000"/>
              </a:lnSpc>
              <a:spcBef>
                <a:spcPts val="0"/>
              </a:spcBef>
              <a:spcAft>
                <a:spcPts val="0"/>
              </a:spcAft>
              <a:buSzPts val="1600"/>
              <a:buFont typeface="Inter"/>
              <a:buChar char="○"/>
              <a:defRPr/>
            </a:lvl2pPr>
            <a:lvl3pPr marL="1371600" lvl="2" indent="-330200" algn="l">
              <a:lnSpc>
                <a:spcPct val="115000"/>
              </a:lnSpc>
              <a:spcBef>
                <a:spcPts val="0"/>
              </a:spcBef>
              <a:spcAft>
                <a:spcPts val="0"/>
              </a:spcAft>
              <a:buSzPts val="1600"/>
              <a:buFont typeface="Inter"/>
              <a:buChar char="■"/>
              <a:defRPr/>
            </a:lvl3pPr>
            <a:lvl4pPr marL="1828800" lvl="3" indent="-330200" algn="l">
              <a:lnSpc>
                <a:spcPct val="115000"/>
              </a:lnSpc>
              <a:spcBef>
                <a:spcPts val="0"/>
              </a:spcBef>
              <a:spcAft>
                <a:spcPts val="0"/>
              </a:spcAft>
              <a:buSzPts val="1600"/>
              <a:buFont typeface="Inter"/>
              <a:buChar char="●"/>
              <a:defRPr/>
            </a:lvl4pPr>
            <a:lvl5pPr marL="2286000" lvl="4" indent="-330200" algn="l">
              <a:lnSpc>
                <a:spcPct val="115000"/>
              </a:lnSpc>
              <a:spcBef>
                <a:spcPts val="0"/>
              </a:spcBef>
              <a:spcAft>
                <a:spcPts val="0"/>
              </a:spcAft>
              <a:buSzPts val="1600"/>
              <a:buFont typeface="Inter"/>
              <a:buChar char="○"/>
              <a:defRPr/>
            </a:lvl5pPr>
            <a:lvl6pPr marL="2743200" lvl="5" indent="-330200" algn="l">
              <a:lnSpc>
                <a:spcPct val="115000"/>
              </a:lnSpc>
              <a:spcBef>
                <a:spcPts val="0"/>
              </a:spcBef>
              <a:spcAft>
                <a:spcPts val="0"/>
              </a:spcAft>
              <a:buSzPts val="1600"/>
              <a:buFont typeface="Inter"/>
              <a:buChar char="■"/>
              <a:defRPr/>
            </a:lvl6pPr>
            <a:lvl7pPr marL="3200400" lvl="6" indent="-330200" algn="l">
              <a:lnSpc>
                <a:spcPct val="115000"/>
              </a:lnSpc>
              <a:spcBef>
                <a:spcPts val="0"/>
              </a:spcBef>
              <a:spcAft>
                <a:spcPts val="0"/>
              </a:spcAft>
              <a:buSzPts val="1600"/>
              <a:buFont typeface="Inter"/>
              <a:buChar char="●"/>
              <a:defRPr/>
            </a:lvl7pPr>
            <a:lvl8pPr marL="3657600" lvl="7" indent="-330200" algn="l">
              <a:lnSpc>
                <a:spcPct val="115000"/>
              </a:lnSpc>
              <a:spcBef>
                <a:spcPts val="0"/>
              </a:spcBef>
              <a:spcAft>
                <a:spcPts val="0"/>
              </a:spcAft>
              <a:buSzPts val="1600"/>
              <a:buFont typeface="Inter"/>
              <a:buChar char="○"/>
              <a:defRPr/>
            </a:lvl8pPr>
            <a:lvl9pPr marL="4114800" lvl="8" indent="-330200" algn="l">
              <a:lnSpc>
                <a:spcPct val="115000"/>
              </a:lnSpc>
              <a:spcBef>
                <a:spcPts val="0"/>
              </a:spcBef>
              <a:spcAft>
                <a:spcPts val="0"/>
              </a:spcAft>
              <a:buSzPts val="1600"/>
              <a:buFont typeface="Inter"/>
              <a:buChar char="■"/>
              <a:defRPr/>
            </a:lvl9pPr>
          </a:lstStyle>
          <a:p>
            <a:endParaRPr/>
          </a:p>
        </p:txBody>
      </p:sp>
      <p:sp>
        <p:nvSpPr>
          <p:cNvPr id="257" name="Google Shape;257;g35b458c65f2_1_515"/>
          <p:cNvSpPr txBox="1">
            <a:spLocks noGrp="1"/>
          </p:cNvSpPr>
          <p:nvPr>
            <p:ph type="sldNum" idx="12"/>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pic>
        <p:nvPicPr>
          <p:cNvPr id="258" name="Google Shape;258;g35b458c65f2_1_515"/>
          <p:cNvPicPr preferRelativeResize="0"/>
          <p:nvPr/>
        </p:nvPicPr>
        <p:blipFill rotWithShape="1">
          <a:blip r:embed="rId2">
            <a:alphaModFix/>
          </a:blip>
          <a:srcRect l="24052" t="24084" r="22281" b="22009"/>
          <a:stretch/>
        </p:blipFill>
        <p:spPr>
          <a:xfrm>
            <a:off x="11101733" y="72067"/>
            <a:ext cx="1024001" cy="102862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Features / Benefits">
  <p:cSld name="CUSTOM">
    <p:bg>
      <p:bgPr>
        <a:solidFill>
          <a:schemeClr val="lt1"/>
        </a:solidFill>
        <a:effectLst/>
      </p:bgPr>
    </p:bg>
    <p:spTree>
      <p:nvGrpSpPr>
        <p:cNvPr id="1" name="Shape 259"/>
        <p:cNvGrpSpPr/>
        <p:nvPr/>
      </p:nvGrpSpPr>
      <p:grpSpPr>
        <a:xfrm>
          <a:off x="0" y="0"/>
          <a:ext cx="0" cy="0"/>
          <a:chOff x="0" y="0"/>
          <a:chExt cx="0" cy="0"/>
        </a:xfrm>
      </p:grpSpPr>
      <p:sp>
        <p:nvSpPr>
          <p:cNvPr id="260" name="Google Shape;260;g35b458c65f2_1_53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261" name="Google Shape;261;g35b458c65f2_1_532"/>
          <p:cNvCxnSpPr/>
          <p:nvPr/>
        </p:nvCxnSpPr>
        <p:spPr>
          <a:xfrm rot="10800000">
            <a:off x="747367" y="372533"/>
            <a:ext cx="199200" cy="0"/>
          </a:xfrm>
          <a:prstGeom prst="straightConnector1">
            <a:avLst/>
          </a:prstGeom>
          <a:noFill/>
          <a:ln w="9525" cap="flat" cmpd="sng">
            <a:solidFill>
              <a:schemeClr val="dk1"/>
            </a:solidFill>
            <a:prstDash val="solid"/>
            <a:round/>
            <a:headEnd type="none" w="sm" len="sm"/>
            <a:tailEnd type="none" w="sm" len="sm"/>
          </a:ln>
        </p:spPr>
      </p:cxnSp>
      <p:sp>
        <p:nvSpPr>
          <p:cNvPr id="262" name="Google Shape;262;g35b458c65f2_1_532"/>
          <p:cNvSpPr txBox="1">
            <a:spLocks noGrp="1"/>
          </p:cNvSpPr>
          <p:nvPr>
            <p:ph type="title"/>
          </p:nvPr>
        </p:nvSpPr>
        <p:spPr>
          <a:xfrm>
            <a:off x="603433" y="844800"/>
            <a:ext cx="5272800" cy="17547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SzPts val="5600"/>
              <a:buFont typeface="Inter"/>
              <a:buNone/>
              <a:defRPr/>
            </a:lvl1pPr>
            <a:lvl2pPr lvl="1" algn="l">
              <a:lnSpc>
                <a:spcPct val="80000"/>
              </a:lnSpc>
              <a:spcBef>
                <a:spcPts val="0"/>
              </a:spcBef>
              <a:spcAft>
                <a:spcPts val="0"/>
              </a:spcAft>
              <a:buSzPts val="5600"/>
              <a:buFont typeface="Inter"/>
              <a:buNone/>
              <a:defRPr b="1"/>
            </a:lvl2pPr>
            <a:lvl3pPr lvl="2" algn="l">
              <a:lnSpc>
                <a:spcPct val="80000"/>
              </a:lnSpc>
              <a:spcBef>
                <a:spcPts val="0"/>
              </a:spcBef>
              <a:spcAft>
                <a:spcPts val="0"/>
              </a:spcAft>
              <a:buSzPts val="5600"/>
              <a:buFont typeface="Inter"/>
              <a:buNone/>
              <a:defRPr b="1"/>
            </a:lvl3pPr>
            <a:lvl4pPr lvl="3" algn="l">
              <a:lnSpc>
                <a:spcPct val="80000"/>
              </a:lnSpc>
              <a:spcBef>
                <a:spcPts val="0"/>
              </a:spcBef>
              <a:spcAft>
                <a:spcPts val="0"/>
              </a:spcAft>
              <a:buSzPts val="5600"/>
              <a:buFont typeface="Inter"/>
              <a:buNone/>
              <a:defRPr b="1"/>
            </a:lvl4pPr>
            <a:lvl5pPr lvl="4" algn="l">
              <a:lnSpc>
                <a:spcPct val="80000"/>
              </a:lnSpc>
              <a:spcBef>
                <a:spcPts val="0"/>
              </a:spcBef>
              <a:spcAft>
                <a:spcPts val="0"/>
              </a:spcAft>
              <a:buSzPts val="5600"/>
              <a:buFont typeface="Inter"/>
              <a:buNone/>
              <a:defRPr b="1"/>
            </a:lvl5pPr>
            <a:lvl6pPr lvl="5" algn="l">
              <a:lnSpc>
                <a:spcPct val="80000"/>
              </a:lnSpc>
              <a:spcBef>
                <a:spcPts val="0"/>
              </a:spcBef>
              <a:spcAft>
                <a:spcPts val="0"/>
              </a:spcAft>
              <a:buSzPts val="5600"/>
              <a:buFont typeface="Inter"/>
              <a:buNone/>
              <a:defRPr b="1"/>
            </a:lvl6pPr>
            <a:lvl7pPr lvl="6" algn="l">
              <a:lnSpc>
                <a:spcPct val="80000"/>
              </a:lnSpc>
              <a:spcBef>
                <a:spcPts val="0"/>
              </a:spcBef>
              <a:spcAft>
                <a:spcPts val="0"/>
              </a:spcAft>
              <a:buSzPts val="5600"/>
              <a:buFont typeface="Inter"/>
              <a:buNone/>
              <a:defRPr b="1"/>
            </a:lvl7pPr>
            <a:lvl8pPr lvl="7" algn="l">
              <a:lnSpc>
                <a:spcPct val="80000"/>
              </a:lnSpc>
              <a:spcBef>
                <a:spcPts val="0"/>
              </a:spcBef>
              <a:spcAft>
                <a:spcPts val="0"/>
              </a:spcAft>
              <a:buSzPts val="5600"/>
              <a:buFont typeface="Inter"/>
              <a:buNone/>
              <a:defRPr b="1"/>
            </a:lvl8pPr>
            <a:lvl9pPr lvl="8" algn="l">
              <a:lnSpc>
                <a:spcPct val="80000"/>
              </a:lnSpc>
              <a:spcBef>
                <a:spcPts val="0"/>
              </a:spcBef>
              <a:spcAft>
                <a:spcPts val="0"/>
              </a:spcAft>
              <a:buSzPts val="5600"/>
              <a:buFont typeface="Inter"/>
              <a:buNone/>
              <a:defRPr b="1"/>
            </a:lvl9pPr>
          </a:lstStyle>
          <a:p>
            <a:endParaRPr/>
          </a:p>
        </p:txBody>
      </p:sp>
      <p:sp>
        <p:nvSpPr>
          <p:cNvPr id="263" name="Google Shape;263;g35b458c65f2_1_532"/>
          <p:cNvSpPr txBox="1">
            <a:spLocks noGrp="1"/>
          </p:cNvSpPr>
          <p:nvPr>
            <p:ph type="body" idx="1"/>
          </p:nvPr>
        </p:nvSpPr>
        <p:spPr>
          <a:xfrm>
            <a:off x="747367" y="2622367"/>
            <a:ext cx="4283700" cy="27735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Font typeface="Inter"/>
              <a:buChar char="●"/>
              <a:defRPr/>
            </a:lvl1pPr>
            <a:lvl2pPr marL="914400" lvl="1" indent="-330200" algn="l">
              <a:lnSpc>
                <a:spcPct val="100000"/>
              </a:lnSpc>
              <a:spcBef>
                <a:spcPts val="0"/>
              </a:spcBef>
              <a:spcAft>
                <a:spcPts val="0"/>
              </a:spcAft>
              <a:buSzPts val="1600"/>
              <a:buFont typeface="Inter"/>
              <a:buChar char="○"/>
              <a:defRPr/>
            </a:lvl2pPr>
            <a:lvl3pPr marL="1371600" lvl="2" indent="-330200" algn="l">
              <a:lnSpc>
                <a:spcPct val="100000"/>
              </a:lnSpc>
              <a:spcBef>
                <a:spcPts val="0"/>
              </a:spcBef>
              <a:spcAft>
                <a:spcPts val="0"/>
              </a:spcAft>
              <a:buSzPts val="1600"/>
              <a:buFont typeface="Inter"/>
              <a:buChar char="■"/>
              <a:defRPr/>
            </a:lvl3pPr>
            <a:lvl4pPr marL="1828800" lvl="3" indent="-330200" algn="l">
              <a:lnSpc>
                <a:spcPct val="100000"/>
              </a:lnSpc>
              <a:spcBef>
                <a:spcPts val="0"/>
              </a:spcBef>
              <a:spcAft>
                <a:spcPts val="0"/>
              </a:spcAft>
              <a:buSzPts val="1600"/>
              <a:buFont typeface="Inter"/>
              <a:buChar char="●"/>
              <a:defRPr/>
            </a:lvl4pPr>
            <a:lvl5pPr marL="2286000" lvl="4" indent="-330200" algn="l">
              <a:lnSpc>
                <a:spcPct val="100000"/>
              </a:lnSpc>
              <a:spcBef>
                <a:spcPts val="0"/>
              </a:spcBef>
              <a:spcAft>
                <a:spcPts val="0"/>
              </a:spcAft>
              <a:buSzPts val="1600"/>
              <a:buFont typeface="Inter"/>
              <a:buChar char="○"/>
              <a:defRPr/>
            </a:lvl5pPr>
            <a:lvl6pPr marL="2743200" lvl="5" indent="-330200" algn="l">
              <a:lnSpc>
                <a:spcPct val="100000"/>
              </a:lnSpc>
              <a:spcBef>
                <a:spcPts val="0"/>
              </a:spcBef>
              <a:spcAft>
                <a:spcPts val="0"/>
              </a:spcAft>
              <a:buSzPts val="1600"/>
              <a:buFont typeface="Inter"/>
              <a:buChar char="■"/>
              <a:defRPr/>
            </a:lvl6pPr>
            <a:lvl7pPr marL="3200400" lvl="6" indent="-330200" algn="l">
              <a:lnSpc>
                <a:spcPct val="100000"/>
              </a:lnSpc>
              <a:spcBef>
                <a:spcPts val="0"/>
              </a:spcBef>
              <a:spcAft>
                <a:spcPts val="0"/>
              </a:spcAft>
              <a:buSzPts val="1600"/>
              <a:buFont typeface="Inter"/>
              <a:buChar char="●"/>
              <a:defRPr/>
            </a:lvl7pPr>
            <a:lvl8pPr marL="3657600" lvl="7" indent="-330200" algn="l">
              <a:lnSpc>
                <a:spcPct val="100000"/>
              </a:lnSpc>
              <a:spcBef>
                <a:spcPts val="0"/>
              </a:spcBef>
              <a:spcAft>
                <a:spcPts val="0"/>
              </a:spcAft>
              <a:buSzPts val="1600"/>
              <a:buFont typeface="Inter"/>
              <a:buChar char="○"/>
              <a:defRPr/>
            </a:lvl8pPr>
            <a:lvl9pPr marL="4114800" lvl="8" indent="-330200" algn="l">
              <a:lnSpc>
                <a:spcPct val="100000"/>
              </a:lnSpc>
              <a:spcBef>
                <a:spcPts val="0"/>
              </a:spcBef>
              <a:spcAft>
                <a:spcPts val="0"/>
              </a:spcAft>
              <a:buSzPts val="1600"/>
              <a:buFont typeface="Inter"/>
              <a:buChar char="■"/>
              <a:defRPr/>
            </a:lvl9pPr>
          </a:lstStyle>
          <a:p>
            <a:endParaRPr/>
          </a:p>
        </p:txBody>
      </p:sp>
      <p:sp>
        <p:nvSpPr>
          <p:cNvPr id="264" name="Google Shape;264;g35b458c65f2_1_532"/>
          <p:cNvSpPr txBox="1">
            <a:spLocks noGrp="1"/>
          </p:cNvSpPr>
          <p:nvPr>
            <p:ph type="sldNum" idx="2"/>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pic>
        <p:nvPicPr>
          <p:cNvPr id="265" name="Google Shape;265;g35b458c65f2_1_532"/>
          <p:cNvPicPr preferRelativeResize="0"/>
          <p:nvPr/>
        </p:nvPicPr>
        <p:blipFill rotWithShape="1">
          <a:blip r:embed="rId2">
            <a:alphaModFix/>
          </a:blip>
          <a:srcRect l="24052" t="24084" r="22281" b="22009"/>
          <a:stretch/>
        </p:blipFill>
        <p:spPr>
          <a:xfrm>
            <a:off x="11101733" y="72067"/>
            <a:ext cx="1024001" cy="102862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Images">
  <p:cSld name="CUSTOM_1">
    <p:bg>
      <p:bgPr>
        <a:solidFill>
          <a:schemeClr val="dk2"/>
        </a:solidFill>
        <a:effectLst/>
      </p:bgPr>
    </p:bg>
    <p:spTree>
      <p:nvGrpSpPr>
        <p:cNvPr id="1" name="Shape 266"/>
        <p:cNvGrpSpPr/>
        <p:nvPr/>
      </p:nvGrpSpPr>
      <p:grpSpPr>
        <a:xfrm>
          <a:off x="0" y="0"/>
          <a:ext cx="0" cy="0"/>
          <a:chOff x="0" y="0"/>
          <a:chExt cx="0" cy="0"/>
        </a:xfrm>
      </p:grpSpPr>
      <p:sp>
        <p:nvSpPr>
          <p:cNvPr id="267" name="Google Shape;267;g35b458c65f2_1_539"/>
          <p:cNvSpPr>
            <a:spLocks noGrp="1"/>
          </p:cNvSpPr>
          <p:nvPr>
            <p:ph type="pic" idx="2"/>
          </p:nvPr>
        </p:nvSpPr>
        <p:spPr>
          <a:xfrm>
            <a:off x="282467" y="271000"/>
            <a:ext cx="5723100" cy="6315900"/>
          </a:xfrm>
          <a:prstGeom prst="roundRect">
            <a:avLst>
              <a:gd name="adj" fmla="val 3358"/>
            </a:avLst>
          </a:prstGeom>
          <a:noFill/>
          <a:ln>
            <a:noFill/>
          </a:ln>
        </p:spPr>
      </p:sp>
      <p:sp>
        <p:nvSpPr>
          <p:cNvPr id="268" name="Google Shape;268;g35b458c65f2_1_539"/>
          <p:cNvSpPr>
            <a:spLocks noGrp="1"/>
          </p:cNvSpPr>
          <p:nvPr>
            <p:ph type="pic" idx="3"/>
          </p:nvPr>
        </p:nvSpPr>
        <p:spPr>
          <a:xfrm>
            <a:off x="6186333" y="271000"/>
            <a:ext cx="5723100" cy="6315900"/>
          </a:xfrm>
          <a:prstGeom prst="roundRect">
            <a:avLst>
              <a:gd name="adj" fmla="val 3358"/>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269"/>
        <p:cNvGrpSpPr/>
        <p:nvPr/>
      </p:nvGrpSpPr>
      <p:grpSpPr>
        <a:xfrm>
          <a:off x="0" y="0"/>
          <a:ext cx="0" cy="0"/>
          <a:chOff x="0" y="0"/>
          <a:chExt cx="0" cy="0"/>
        </a:xfrm>
      </p:grpSpPr>
      <p:sp>
        <p:nvSpPr>
          <p:cNvPr id="270" name="Google Shape;270;g35b458c65f2_1_542"/>
          <p:cNvSpPr>
            <a:spLocks noGrp="1"/>
          </p:cNvSpPr>
          <p:nvPr>
            <p:ph type="pic" idx="2"/>
          </p:nvPr>
        </p:nvSpPr>
        <p:spPr>
          <a:xfrm>
            <a:off x="5352967" y="743167"/>
            <a:ext cx="1832400" cy="1962000"/>
          </a:xfrm>
          <a:prstGeom prst="roundRect">
            <a:avLst>
              <a:gd name="adj" fmla="val 7582"/>
            </a:avLst>
          </a:prstGeom>
          <a:noFill/>
          <a:ln>
            <a:noFill/>
          </a:ln>
        </p:spPr>
      </p:sp>
      <p:sp>
        <p:nvSpPr>
          <p:cNvPr id="271" name="Google Shape;271;g35b458c65f2_1_542"/>
          <p:cNvSpPr>
            <a:spLocks noGrp="1"/>
          </p:cNvSpPr>
          <p:nvPr>
            <p:ph type="pic" idx="3"/>
          </p:nvPr>
        </p:nvSpPr>
        <p:spPr>
          <a:xfrm>
            <a:off x="7584767" y="743167"/>
            <a:ext cx="1832400" cy="1962000"/>
          </a:xfrm>
          <a:prstGeom prst="roundRect">
            <a:avLst>
              <a:gd name="adj" fmla="val 7582"/>
            </a:avLst>
          </a:prstGeom>
          <a:noFill/>
          <a:ln>
            <a:noFill/>
          </a:ln>
        </p:spPr>
      </p:sp>
      <p:sp>
        <p:nvSpPr>
          <p:cNvPr id="272" name="Google Shape;272;g35b458c65f2_1_542"/>
          <p:cNvSpPr>
            <a:spLocks noGrp="1"/>
          </p:cNvSpPr>
          <p:nvPr>
            <p:ph type="pic" idx="4"/>
          </p:nvPr>
        </p:nvSpPr>
        <p:spPr>
          <a:xfrm>
            <a:off x="9816567" y="743167"/>
            <a:ext cx="1832400" cy="1962000"/>
          </a:xfrm>
          <a:prstGeom prst="roundRect">
            <a:avLst>
              <a:gd name="adj" fmla="val 7582"/>
            </a:avLst>
          </a:prstGeom>
          <a:noFill/>
          <a:ln>
            <a:noFill/>
          </a:ln>
        </p:spPr>
      </p:sp>
      <p:sp>
        <p:nvSpPr>
          <p:cNvPr id="273" name="Google Shape;273;g35b458c65f2_1_542"/>
          <p:cNvSpPr>
            <a:spLocks noGrp="1"/>
          </p:cNvSpPr>
          <p:nvPr>
            <p:ph type="pic" idx="5"/>
          </p:nvPr>
        </p:nvSpPr>
        <p:spPr>
          <a:xfrm>
            <a:off x="5352967" y="3525967"/>
            <a:ext cx="1832400" cy="1962000"/>
          </a:xfrm>
          <a:prstGeom prst="roundRect">
            <a:avLst>
              <a:gd name="adj" fmla="val 7582"/>
            </a:avLst>
          </a:prstGeom>
          <a:noFill/>
          <a:ln>
            <a:noFill/>
          </a:ln>
        </p:spPr>
      </p:sp>
      <p:sp>
        <p:nvSpPr>
          <p:cNvPr id="274" name="Google Shape;274;g35b458c65f2_1_542"/>
          <p:cNvSpPr>
            <a:spLocks noGrp="1"/>
          </p:cNvSpPr>
          <p:nvPr>
            <p:ph type="pic" idx="6"/>
          </p:nvPr>
        </p:nvSpPr>
        <p:spPr>
          <a:xfrm>
            <a:off x="7584767" y="3525967"/>
            <a:ext cx="1832400" cy="1962000"/>
          </a:xfrm>
          <a:prstGeom prst="roundRect">
            <a:avLst>
              <a:gd name="adj" fmla="val 7582"/>
            </a:avLst>
          </a:prstGeom>
          <a:noFill/>
          <a:ln>
            <a:noFill/>
          </a:ln>
        </p:spPr>
      </p:sp>
      <p:sp>
        <p:nvSpPr>
          <p:cNvPr id="275" name="Google Shape;275;g35b458c65f2_1_542"/>
          <p:cNvSpPr>
            <a:spLocks noGrp="1"/>
          </p:cNvSpPr>
          <p:nvPr>
            <p:ph type="pic" idx="7"/>
          </p:nvPr>
        </p:nvSpPr>
        <p:spPr>
          <a:xfrm>
            <a:off x="9816567" y="3525967"/>
            <a:ext cx="1832400" cy="1962000"/>
          </a:xfrm>
          <a:prstGeom prst="roundRect">
            <a:avLst>
              <a:gd name="adj" fmla="val 7582"/>
            </a:avLst>
          </a:prstGeom>
          <a:noFill/>
          <a:ln>
            <a:noFill/>
          </a:ln>
        </p:spPr>
      </p:sp>
      <p:cxnSp>
        <p:nvCxnSpPr>
          <p:cNvPr id="276" name="Google Shape;276;g35b458c65f2_1_542"/>
          <p:cNvCxnSpPr/>
          <p:nvPr/>
        </p:nvCxnSpPr>
        <p:spPr>
          <a:xfrm rot="10800000">
            <a:off x="747367" y="372533"/>
            <a:ext cx="199200" cy="0"/>
          </a:xfrm>
          <a:prstGeom prst="straightConnector1">
            <a:avLst/>
          </a:prstGeom>
          <a:noFill/>
          <a:ln w="9525" cap="flat" cmpd="sng">
            <a:solidFill>
              <a:schemeClr val="dk1"/>
            </a:solidFill>
            <a:prstDash val="solid"/>
            <a:round/>
            <a:headEnd type="none" w="sm" len="sm"/>
            <a:tailEnd type="none" w="sm" len="sm"/>
          </a:ln>
        </p:spPr>
      </p:cxnSp>
      <p:sp>
        <p:nvSpPr>
          <p:cNvPr id="277" name="Google Shape;277;g35b458c65f2_1_542"/>
          <p:cNvSpPr txBox="1">
            <a:spLocks noGrp="1"/>
          </p:cNvSpPr>
          <p:nvPr>
            <p:ph type="title"/>
          </p:nvPr>
        </p:nvSpPr>
        <p:spPr>
          <a:xfrm>
            <a:off x="603433" y="795733"/>
            <a:ext cx="4350000" cy="1812900"/>
          </a:xfrm>
          <a:prstGeom prst="rect">
            <a:avLst/>
          </a:prstGeom>
          <a:noFill/>
          <a:ln>
            <a:noFill/>
          </a:ln>
        </p:spPr>
        <p:txBody>
          <a:bodyPr spcFirstLastPara="1" wrap="square" lIns="121900" tIns="121900" rIns="121900" bIns="121900" anchor="t" anchorCtr="0">
            <a:noAutofit/>
          </a:bodyPr>
          <a:lstStyle>
            <a:lvl1pPr lvl="0" algn="l">
              <a:lnSpc>
                <a:spcPct val="80000"/>
              </a:lnSpc>
              <a:spcBef>
                <a:spcPts val="0"/>
              </a:spcBef>
              <a:spcAft>
                <a:spcPts val="0"/>
              </a:spcAft>
              <a:buSzPts val="5600"/>
              <a:buFont typeface="Inter"/>
              <a:buNone/>
              <a:defRPr/>
            </a:lvl1pPr>
            <a:lvl2pPr lvl="1" algn="l">
              <a:lnSpc>
                <a:spcPct val="80000"/>
              </a:lnSpc>
              <a:spcBef>
                <a:spcPts val="0"/>
              </a:spcBef>
              <a:spcAft>
                <a:spcPts val="0"/>
              </a:spcAft>
              <a:buSzPts val="6400"/>
              <a:buFont typeface="Inter"/>
              <a:buNone/>
              <a:defRPr sz="6400" b="1"/>
            </a:lvl2pPr>
            <a:lvl3pPr lvl="2" algn="l">
              <a:lnSpc>
                <a:spcPct val="80000"/>
              </a:lnSpc>
              <a:spcBef>
                <a:spcPts val="0"/>
              </a:spcBef>
              <a:spcAft>
                <a:spcPts val="0"/>
              </a:spcAft>
              <a:buSzPts val="6400"/>
              <a:buFont typeface="Inter"/>
              <a:buNone/>
              <a:defRPr sz="6400" b="1"/>
            </a:lvl3pPr>
            <a:lvl4pPr lvl="3" algn="l">
              <a:lnSpc>
                <a:spcPct val="80000"/>
              </a:lnSpc>
              <a:spcBef>
                <a:spcPts val="0"/>
              </a:spcBef>
              <a:spcAft>
                <a:spcPts val="0"/>
              </a:spcAft>
              <a:buSzPts val="6400"/>
              <a:buFont typeface="Inter"/>
              <a:buNone/>
              <a:defRPr sz="6400" b="1"/>
            </a:lvl4pPr>
            <a:lvl5pPr lvl="4" algn="l">
              <a:lnSpc>
                <a:spcPct val="80000"/>
              </a:lnSpc>
              <a:spcBef>
                <a:spcPts val="0"/>
              </a:spcBef>
              <a:spcAft>
                <a:spcPts val="0"/>
              </a:spcAft>
              <a:buSzPts val="6400"/>
              <a:buFont typeface="Inter"/>
              <a:buNone/>
              <a:defRPr sz="6400" b="1"/>
            </a:lvl5pPr>
            <a:lvl6pPr lvl="5" algn="l">
              <a:lnSpc>
                <a:spcPct val="80000"/>
              </a:lnSpc>
              <a:spcBef>
                <a:spcPts val="0"/>
              </a:spcBef>
              <a:spcAft>
                <a:spcPts val="0"/>
              </a:spcAft>
              <a:buSzPts val="6400"/>
              <a:buFont typeface="Inter"/>
              <a:buNone/>
              <a:defRPr sz="6400" b="1"/>
            </a:lvl6pPr>
            <a:lvl7pPr lvl="6" algn="l">
              <a:lnSpc>
                <a:spcPct val="80000"/>
              </a:lnSpc>
              <a:spcBef>
                <a:spcPts val="0"/>
              </a:spcBef>
              <a:spcAft>
                <a:spcPts val="0"/>
              </a:spcAft>
              <a:buSzPts val="6400"/>
              <a:buFont typeface="Inter"/>
              <a:buNone/>
              <a:defRPr sz="6400" b="1"/>
            </a:lvl7pPr>
            <a:lvl8pPr lvl="7" algn="l">
              <a:lnSpc>
                <a:spcPct val="80000"/>
              </a:lnSpc>
              <a:spcBef>
                <a:spcPts val="0"/>
              </a:spcBef>
              <a:spcAft>
                <a:spcPts val="0"/>
              </a:spcAft>
              <a:buSzPts val="6400"/>
              <a:buFont typeface="Inter"/>
              <a:buNone/>
              <a:defRPr sz="6400" b="1"/>
            </a:lvl8pPr>
            <a:lvl9pPr lvl="8" algn="l">
              <a:lnSpc>
                <a:spcPct val="80000"/>
              </a:lnSpc>
              <a:spcBef>
                <a:spcPts val="0"/>
              </a:spcBef>
              <a:spcAft>
                <a:spcPts val="0"/>
              </a:spcAft>
              <a:buSzPts val="6400"/>
              <a:buFont typeface="Inter"/>
              <a:buNone/>
              <a:defRPr sz="6400" b="1"/>
            </a:lvl9pPr>
          </a:lstStyle>
          <a:p>
            <a:endParaRPr/>
          </a:p>
        </p:txBody>
      </p:sp>
      <p:sp>
        <p:nvSpPr>
          <p:cNvPr id="278" name="Google Shape;278;g35b458c65f2_1_542"/>
          <p:cNvSpPr txBox="1">
            <a:spLocks noGrp="1"/>
          </p:cNvSpPr>
          <p:nvPr>
            <p:ph type="subTitle" idx="1"/>
          </p:nvPr>
        </p:nvSpPr>
        <p:spPr>
          <a:xfrm>
            <a:off x="603433" y="2608533"/>
            <a:ext cx="3488100" cy="8364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100"/>
              <a:buFont typeface="Inter SemiBold"/>
              <a:buNone/>
              <a:defRPr sz="2100"/>
            </a:lvl1pPr>
            <a:lvl2pPr lvl="1" algn="l">
              <a:lnSpc>
                <a:spcPct val="100000"/>
              </a:lnSpc>
              <a:spcBef>
                <a:spcPts val="0"/>
              </a:spcBef>
              <a:spcAft>
                <a:spcPts val="0"/>
              </a:spcAft>
              <a:buSzPts val="2100"/>
              <a:buFont typeface="Inter SemiBold"/>
              <a:buNone/>
              <a:defRPr sz="2100"/>
            </a:lvl2pPr>
            <a:lvl3pPr lvl="2" algn="l">
              <a:lnSpc>
                <a:spcPct val="100000"/>
              </a:lnSpc>
              <a:spcBef>
                <a:spcPts val="0"/>
              </a:spcBef>
              <a:spcAft>
                <a:spcPts val="0"/>
              </a:spcAft>
              <a:buSzPts val="2100"/>
              <a:buFont typeface="Inter SemiBold"/>
              <a:buNone/>
              <a:defRPr sz="2100"/>
            </a:lvl3pPr>
            <a:lvl4pPr lvl="3" algn="l">
              <a:lnSpc>
                <a:spcPct val="100000"/>
              </a:lnSpc>
              <a:spcBef>
                <a:spcPts val="0"/>
              </a:spcBef>
              <a:spcAft>
                <a:spcPts val="0"/>
              </a:spcAft>
              <a:buSzPts val="2100"/>
              <a:buFont typeface="Inter SemiBold"/>
              <a:buNone/>
              <a:defRPr sz="2100"/>
            </a:lvl4pPr>
            <a:lvl5pPr lvl="4" algn="l">
              <a:lnSpc>
                <a:spcPct val="100000"/>
              </a:lnSpc>
              <a:spcBef>
                <a:spcPts val="0"/>
              </a:spcBef>
              <a:spcAft>
                <a:spcPts val="0"/>
              </a:spcAft>
              <a:buSzPts val="2100"/>
              <a:buFont typeface="Inter SemiBold"/>
              <a:buNone/>
              <a:defRPr sz="2100"/>
            </a:lvl5pPr>
            <a:lvl6pPr lvl="5" algn="l">
              <a:lnSpc>
                <a:spcPct val="100000"/>
              </a:lnSpc>
              <a:spcBef>
                <a:spcPts val="0"/>
              </a:spcBef>
              <a:spcAft>
                <a:spcPts val="0"/>
              </a:spcAft>
              <a:buSzPts val="2100"/>
              <a:buFont typeface="Inter SemiBold"/>
              <a:buNone/>
              <a:defRPr sz="2100"/>
            </a:lvl6pPr>
            <a:lvl7pPr lvl="6" algn="l">
              <a:lnSpc>
                <a:spcPct val="100000"/>
              </a:lnSpc>
              <a:spcBef>
                <a:spcPts val="0"/>
              </a:spcBef>
              <a:spcAft>
                <a:spcPts val="0"/>
              </a:spcAft>
              <a:buSzPts val="2100"/>
              <a:buFont typeface="Inter SemiBold"/>
              <a:buNone/>
              <a:defRPr sz="2100"/>
            </a:lvl7pPr>
            <a:lvl8pPr lvl="7" algn="l">
              <a:lnSpc>
                <a:spcPct val="100000"/>
              </a:lnSpc>
              <a:spcBef>
                <a:spcPts val="0"/>
              </a:spcBef>
              <a:spcAft>
                <a:spcPts val="0"/>
              </a:spcAft>
              <a:buSzPts val="2100"/>
              <a:buFont typeface="Inter SemiBold"/>
              <a:buNone/>
              <a:defRPr sz="2100"/>
            </a:lvl8pPr>
            <a:lvl9pPr lvl="8" algn="l">
              <a:lnSpc>
                <a:spcPct val="100000"/>
              </a:lnSpc>
              <a:spcBef>
                <a:spcPts val="0"/>
              </a:spcBef>
              <a:spcAft>
                <a:spcPts val="0"/>
              </a:spcAft>
              <a:buSzPts val="2100"/>
              <a:buFont typeface="Inter SemiBold"/>
              <a:buNone/>
              <a:defRPr sz="2100"/>
            </a:lvl9pPr>
          </a:lstStyle>
          <a:p>
            <a:endParaRPr/>
          </a:p>
        </p:txBody>
      </p:sp>
      <p:sp>
        <p:nvSpPr>
          <p:cNvPr id="279" name="Google Shape;279;g35b458c65f2_1_542"/>
          <p:cNvSpPr txBox="1">
            <a:spLocks noGrp="1"/>
          </p:cNvSpPr>
          <p:nvPr>
            <p:ph type="body" idx="8"/>
          </p:nvPr>
        </p:nvSpPr>
        <p:spPr>
          <a:xfrm>
            <a:off x="623767" y="3444933"/>
            <a:ext cx="4329600" cy="1260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Font typeface="Inter"/>
              <a:buChar char="●"/>
              <a:defRPr/>
            </a:lvl1pPr>
            <a:lvl2pPr marL="914400" lvl="1" indent="-330200" algn="l">
              <a:lnSpc>
                <a:spcPct val="115000"/>
              </a:lnSpc>
              <a:spcBef>
                <a:spcPts val="0"/>
              </a:spcBef>
              <a:spcAft>
                <a:spcPts val="0"/>
              </a:spcAft>
              <a:buSzPts val="1600"/>
              <a:buFont typeface="Inter"/>
              <a:buChar char="○"/>
              <a:defRPr/>
            </a:lvl2pPr>
            <a:lvl3pPr marL="1371600" lvl="2" indent="-330200" algn="l">
              <a:lnSpc>
                <a:spcPct val="115000"/>
              </a:lnSpc>
              <a:spcBef>
                <a:spcPts val="0"/>
              </a:spcBef>
              <a:spcAft>
                <a:spcPts val="0"/>
              </a:spcAft>
              <a:buSzPts val="1600"/>
              <a:buFont typeface="Inter"/>
              <a:buChar char="■"/>
              <a:defRPr/>
            </a:lvl3pPr>
            <a:lvl4pPr marL="1828800" lvl="3" indent="-330200" algn="l">
              <a:lnSpc>
                <a:spcPct val="115000"/>
              </a:lnSpc>
              <a:spcBef>
                <a:spcPts val="0"/>
              </a:spcBef>
              <a:spcAft>
                <a:spcPts val="0"/>
              </a:spcAft>
              <a:buSzPts val="1600"/>
              <a:buFont typeface="Inter"/>
              <a:buChar char="●"/>
              <a:defRPr/>
            </a:lvl4pPr>
            <a:lvl5pPr marL="2286000" lvl="4" indent="-330200" algn="l">
              <a:lnSpc>
                <a:spcPct val="115000"/>
              </a:lnSpc>
              <a:spcBef>
                <a:spcPts val="0"/>
              </a:spcBef>
              <a:spcAft>
                <a:spcPts val="0"/>
              </a:spcAft>
              <a:buSzPts val="1600"/>
              <a:buFont typeface="Inter"/>
              <a:buChar char="○"/>
              <a:defRPr/>
            </a:lvl5pPr>
            <a:lvl6pPr marL="2743200" lvl="5" indent="-330200" algn="l">
              <a:lnSpc>
                <a:spcPct val="115000"/>
              </a:lnSpc>
              <a:spcBef>
                <a:spcPts val="0"/>
              </a:spcBef>
              <a:spcAft>
                <a:spcPts val="0"/>
              </a:spcAft>
              <a:buSzPts val="1600"/>
              <a:buFont typeface="Inter"/>
              <a:buChar char="■"/>
              <a:defRPr/>
            </a:lvl6pPr>
            <a:lvl7pPr marL="3200400" lvl="6" indent="-330200" algn="l">
              <a:lnSpc>
                <a:spcPct val="115000"/>
              </a:lnSpc>
              <a:spcBef>
                <a:spcPts val="0"/>
              </a:spcBef>
              <a:spcAft>
                <a:spcPts val="0"/>
              </a:spcAft>
              <a:buSzPts val="1600"/>
              <a:buFont typeface="Inter"/>
              <a:buChar char="●"/>
              <a:defRPr/>
            </a:lvl7pPr>
            <a:lvl8pPr marL="3657600" lvl="7" indent="-330200" algn="l">
              <a:lnSpc>
                <a:spcPct val="115000"/>
              </a:lnSpc>
              <a:spcBef>
                <a:spcPts val="0"/>
              </a:spcBef>
              <a:spcAft>
                <a:spcPts val="0"/>
              </a:spcAft>
              <a:buSzPts val="1600"/>
              <a:buFont typeface="Inter"/>
              <a:buChar char="○"/>
              <a:defRPr/>
            </a:lvl8pPr>
            <a:lvl9pPr marL="4114800" lvl="8" indent="-330200" algn="l">
              <a:lnSpc>
                <a:spcPct val="115000"/>
              </a:lnSpc>
              <a:spcBef>
                <a:spcPts val="0"/>
              </a:spcBef>
              <a:spcAft>
                <a:spcPts val="0"/>
              </a:spcAft>
              <a:buSzPts val="1600"/>
              <a:buFont typeface="Inter"/>
              <a:buChar char="■"/>
              <a:defRPr/>
            </a:lvl9pPr>
          </a:lstStyle>
          <a:p>
            <a:endParaRPr/>
          </a:p>
        </p:txBody>
      </p:sp>
      <p:sp>
        <p:nvSpPr>
          <p:cNvPr id="280" name="Google Shape;280;g35b458c65f2_1_542"/>
          <p:cNvSpPr txBox="1">
            <a:spLocks noGrp="1"/>
          </p:cNvSpPr>
          <p:nvPr>
            <p:ph type="subTitle" idx="9"/>
          </p:nvPr>
        </p:nvSpPr>
        <p:spPr>
          <a:xfrm>
            <a:off x="5352967" y="2705167"/>
            <a:ext cx="1832400" cy="836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600"/>
              <a:buFont typeface="Inter SemiBold"/>
              <a:buNone/>
              <a:defRPr sz="1600"/>
            </a:lvl1pPr>
            <a:lvl2pPr lvl="1" algn="ctr">
              <a:lnSpc>
                <a:spcPct val="100000"/>
              </a:lnSpc>
              <a:spcBef>
                <a:spcPts val="0"/>
              </a:spcBef>
              <a:spcAft>
                <a:spcPts val="0"/>
              </a:spcAft>
              <a:buSzPts val="2100"/>
              <a:buFont typeface="Inter SemiBold"/>
              <a:buNone/>
              <a:defRPr sz="2100"/>
            </a:lvl2pPr>
            <a:lvl3pPr lvl="2" algn="ctr">
              <a:lnSpc>
                <a:spcPct val="100000"/>
              </a:lnSpc>
              <a:spcBef>
                <a:spcPts val="0"/>
              </a:spcBef>
              <a:spcAft>
                <a:spcPts val="0"/>
              </a:spcAft>
              <a:buSzPts val="2100"/>
              <a:buFont typeface="Inter SemiBold"/>
              <a:buNone/>
              <a:defRPr sz="2100"/>
            </a:lvl3pPr>
            <a:lvl4pPr lvl="3" algn="ctr">
              <a:lnSpc>
                <a:spcPct val="100000"/>
              </a:lnSpc>
              <a:spcBef>
                <a:spcPts val="0"/>
              </a:spcBef>
              <a:spcAft>
                <a:spcPts val="0"/>
              </a:spcAft>
              <a:buSzPts val="2100"/>
              <a:buFont typeface="Inter SemiBold"/>
              <a:buNone/>
              <a:defRPr sz="2100"/>
            </a:lvl4pPr>
            <a:lvl5pPr lvl="4" algn="ctr">
              <a:lnSpc>
                <a:spcPct val="100000"/>
              </a:lnSpc>
              <a:spcBef>
                <a:spcPts val="0"/>
              </a:spcBef>
              <a:spcAft>
                <a:spcPts val="0"/>
              </a:spcAft>
              <a:buSzPts val="2100"/>
              <a:buFont typeface="Inter SemiBold"/>
              <a:buNone/>
              <a:defRPr sz="2100"/>
            </a:lvl5pPr>
            <a:lvl6pPr lvl="5" algn="ctr">
              <a:lnSpc>
                <a:spcPct val="100000"/>
              </a:lnSpc>
              <a:spcBef>
                <a:spcPts val="0"/>
              </a:spcBef>
              <a:spcAft>
                <a:spcPts val="0"/>
              </a:spcAft>
              <a:buSzPts val="2100"/>
              <a:buFont typeface="Inter SemiBold"/>
              <a:buNone/>
              <a:defRPr sz="2100"/>
            </a:lvl6pPr>
            <a:lvl7pPr lvl="6" algn="ctr">
              <a:lnSpc>
                <a:spcPct val="100000"/>
              </a:lnSpc>
              <a:spcBef>
                <a:spcPts val="0"/>
              </a:spcBef>
              <a:spcAft>
                <a:spcPts val="0"/>
              </a:spcAft>
              <a:buSzPts val="2100"/>
              <a:buFont typeface="Inter SemiBold"/>
              <a:buNone/>
              <a:defRPr sz="2100"/>
            </a:lvl7pPr>
            <a:lvl8pPr lvl="7" algn="ctr">
              <a:lnSpc>
                <a:spcPct val="100000"/>
              </a:lnSpc>
              <a:spcBef>
                <a:spcPts val="0"/>
              </a:spcBef>
              <a:spcAft>
                <a:spcPts val="0"/>
              </a:spcAft>
              <a:buSzPts val="2100"/>
              <a:buFont typeface="Inter SemiBold"/>
              <a:buNone/>
              <a:defRPr sz="2100"/>
            </a:lvl8pPr>
            <a:lvl9pPr lvl="8" algn="ctr">
              <a:lnSpc>
                <a:spcPct val="100000"/>
              </a:lnSpc>
              <a:spcBef>
                <a:spcPts val="0"/>
              </a:spcBef>
              <a:spcAft>
                <a:spcPts val="0"/>
              </a:spcAft>
              <a:buSzPts val="2100"/>
              <a:buFont typeface="Inter SemiBold"/>
              <a:buNone/>
              <a:defRPr sz="2100"/>
            </a:lvl9pPr>
          </a:lstStyle>
          <a:p>
            <a:endParaRPr/>
          </a:p>
        </p:txBody>
      </p:sp>
      <p:sp>
        <p:nvSpPr>
          <p:cNvPr id="281" name="Google Shape;281;g35b458c65f2_1_542"/>
          <p:cNvSpPr txBox="1">
            <a:spLocks noGrp="1"/>
          </p:cNvSpPr>
          <p:nvPr>
            <p:ph type="subTitle" idx="13"/>
          </p:nvPr>
        </p:nvSpPr>
        <p:spPr>
          <a:xfrm>
            <a:off x="7584767" y="2705167"/>
            <a:ext cx="1832400" cy="836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600"/>
              <a:buFont typeface="Inter SemiBold"/>
              <a:buNone/>
              <a:defRPr sz="1600"/>
            </a:lvl1pPr>
            <a:lvl2pPr lvl="1" algn="ctr">
              <a:lnSpc>
                <a:spcPct val="100000"/>
              </a:lnSpc>
              <a:spcBef>
                <a:spcPts val="0"/>
              </a:spcBef>
              <a:spcAft>
                <a:spcPts val="0"/>
              </a:spcAft>
              <a:buSzPts val="2100"/>
              <a:buFont typeface="Inter SemiBold"/>
              <a:buNone/>
              <a:defRPr sz="2100"/>
            </a:lvl2pPr>
            <a:lvl3pPr lvl="2" algn="ctr">
              <a:lnSpc>
                <a:spcPct val="100000"/>
              </a:lnSpc>
              <a:spcBef>
                <a:spcPts val="0"/>
              </a:spcBef>
              <a:spcAft>
                <a:spcPts val="0"/>
              </a:spcAft>
              <a:buSzPts val="2100"/>
              <a:buFont typeface="Inter SemiBold"/>
              <a:buNone/>
              <a:defRPr sz="2100"/>
            </a:lvl3pPr>
            <a:lvl4pPr lvl="3" algn="ctr">
              <a:lnSpc>
                <a:spcPct val="100000"/>
              </a:lnSpc>
              <a:spcBef>
                <a:spcPts val="0"/>
              </a:spcBef>
              <a:spcAft>
                <a:spcPts val="0"/>
              </a:spcAft>
              <a:buSzPts val="2100"/>
              <a:buFont typeface="Inter SemiBold"/>
              <a:buNone/>
              <a:defRPr sz="2100"/>
            </a:lvl4pPr>
            <a:lvl5pPr lvl="4" algn="ctr">
              <a:lnSpc>
                <a:spcPct val="100000"/>
              </a:lnSpc>
              <a:spcBef>
                <a:spcPts val="0"/>
              </a:spcBef>
              <a:spcAft>
                <a:spcPts val="0"/>
              </a:spcAft>
              <a:buSzPts val="2100"/>
              <a:buFont typeface="Inter SemiBold"/>
              <a:buNone/>
              <a:defRPr sz="2100"/>
            </a:lvl5pPr>
            <a:lvl6pPr lvl="5" algn="ctr">
              <a:lnSpc>
                <a:spcPct val="100000"/>
              </a:lnSpc>
              <a:spcBef>
                <a:spcPts val="0"/>
              </a:spcBef>
              <a:spcAft>
                <a:spcPts val="0"/>
              </a:spcAft>
              <a:buSzPts val="2100"/>
              <a:buFont typeface="Inter SemiBold"/>
              <a:buNone/>
              <a:defRPr sz="2100"/>
            </a:lvl6pPr>
            <a:lvl7pPr lvl="6" algn="ctr">
              <a:lnSpc>
                <a:spcPct val="100000"/>
              </a:lnSpc>
              <a:spcBef>
                <a:spcPts val="0"/>
              </a:spcBef>
              <a:spcAft>
                <a:spcPts val="0"/>
              </a:spcAft>
              <a:buSzPts val="2100"/>
              <a:buFont typeface="Inter SemiBold"/>
              <a:buNone/>
              <a:defRPr sz="2100"/>
            </a:lvl7pPr>
            <a:lvl8pPr lvl="7" algn="ctr">
              <a:lnSpc>
                <a:spcPct val="100000"/>
              </a:lnSpc>
              <a:spcBef>
                <a:spcPts val="0"/>
              </a:spcBef>
              <a:spcAft>
                <a:spcPts val="0"/>
              </a:spcAft>
              <a:buSzPts val="2100"/>
              <a:buFont typeface="Inter SemiBold"/>
              <a:buNone/>
              <a:defRPr sz="2100"/>
            </a:lvl8pPr>
            <a:lvl9pPr lvl="8" algn="ctr">
              <a:lnSpc>
                <a:spcPct val="100000"/>
              </a:lnSpc>
              <a:spcBef>
                <a:spcPts val="0"/>
              </a:spcBef>
              <a:spcAft>
                <a:spcPts val="0"/>
              </a:spcAft>
              <a:buSzPts val="2100"/>
              <a:buFont typeface="Inter SemiBold"/>
              <a:buNone/>
              <a:defRPr sz="2100"/>
            </a:lvl9pPr>
          </a:lstStyle>
          <a:p>
            <a:endParaRPr/>
          </a:p>
        </p:txBody>
      </p:sp>
      <p:sp>
        <p:nvSpPr>
          <p:cNvPr id="282" name="Google Shape;282;g35b458c65f2_1_542"/>
          <p:cNvSpPr txBox="1">
            <a:spLocks noGrp="1"/>
          </p:cNvSpPr>
          <p:nvPr>
            <p:ph type="subTitle" idx="14"/>
          </p:nvPr>
        </p:nvSpPr>
        <p:spPr>
          <a:xfrm>
            <a:off x="9816567" y="2705167"/>
            <a:ext cx="1832400" cy="836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600"/>
              <a:buFont typeface="Inter SemiBold"/>
              <a:buNone/>
              <a:defRPr sz="1600"/>
            </a:lvl1pPr>
            <a:lvl2pPr lvl="1" algn="ctr">
              <a:lnSpc>
                <a:spcPct val="100000"/>
              </a:lnSpc>
              <a:spcBef>
                <a:spcPts val="0"/>
              </a:spcBef>
              <a:spcAft>
                <a:spcPts val="0"/>
              </a:spcAft>
              <a:buSzPts val="2100"/>
              <a:buFont typeface="Inter SemiBold"/>
              <a:buNone/>
              <a:defRPr sz="2100"/>
            </a:lvl2pPr>
            <a:lvl3pPr lvl="2" algn="ctr">
              <a:lnSpc>
                <a:spcPct val="100000"/>
              </a:lnSpc>
              <a:spcBef>
                <a:spcPts val="0"/>
              </a:spcBef>
              <a:spcAft>
                <a:spcPts val="0"/>
              </a:spcAft>
              <a:buSzPts val="2100"/>
              <a:buFont typeface="Inter SemiBold"/>
              <a:buNone/>
              <a:defRPr sz="2100"/>
            </a:lvl3pPr>
            <a:lvl4pPr lvl="3" algn="ctr">
              <a:lnSpc>
                <a:spcPct val="100000"/>
              </a:lnSpc>
              <a:spcBef>
                <a:spcPts val="0"/>
              </a:spcBef>
              <a:spcAft>
                <a:spcPts val="0"/>
              </a:spcAft>
              <a:buSzPts val="2100"/>
              <a:buFont typeface="Inter SemiBold"/>
              <a:buNone/>
              <a:defRPr sz="2100"/>
            </a:lvl4pPr>
            <a:lvl5pPr lvl="4" algn="ctr">
              <a:lnSpc>
                <a:spcPct val="100000"/>
              </a:lnSpc>
              <a:spcBef>
                <a:spcPts val="0"/>
              </a:spcBef>
              <a:spcAft>
                <a:spcPts val="0"/>
              </a:spcAft>
              <a:buSzPts val="2100"/>
              <a:buFont typeface="Inter SemiBold"/>
              <a:buNone/>
              <a:defRPr sz="2100"/>
            </a:lvl5pPr>
            <a:lvl6pPr lvl="5" algn="ctr">
              <a:lnSpc>
                <a:spcPct val="100000"/>
              </a:lnSpc>
              <a:spcBef>
                <a:spcPts val="0"/>
              </a:spcBef>
              <a:spcAft>
                <a:spcPts val="0"/>
              </a:spcAft>
              <a:buSzPts val="2100"/>
              <a:buFont typeface="Inter SemiBold"/>
              <a:buNone/>
              <a:defRPr sz="2100"/>
            </a:lvl6pPr>
            <a:lvl7pPr lvl="6" algn="ctr">
              <a:lnSpc>
                <a:spcPct val="100000"/>
              </a:lnSpc>
              <a:spcBef>
                <a:spcPts val="0"/>
              </a:spcBef>
              <a:spcAft>
                <a:spcPts val="0"/>
              </a:spcAft>
              <a:buSzPts val="2100"/>
              <a:buFont typeface="Inter SemiBold"/>
              <a:buNone/>
              <a:defRPr sz="2100"/>
            </a:lvl7pPr>
            <a:lvl8pPr lvl="7" algn="ctr">
              <a:lnSpc>
                <a:spcPct val="100000"/>
              </a:lnSpc>
              <a:spcBef>
                <a:spcPts val="0"/>
              </a:spcBef>
              <a:spcAft>
                <a:spcPts val="0"/>
              </a:spcAft>
              <a:buSzPts val="2100"/>
              <a:buFont typeface="Inter SemiBold"/>
              <a:buNone/>
              <a:defRPr sz="2100"/>
            </a:lvl8pPr>
            <a:lvl9pPr lvl="8" algn="ctr">
              <a:lnSpc>
                <a:spcPct val="100000"/>
              </a:lnSpc>
              <a:spcBef>
                <a:spcPts val="0"/>
              </a:spcBef>
              <a:spcAft>
                <a:spcPts val="0"/>
              </a:spcAft>
              <a:buSzPts val="2100"/>
              <a:buFont typeface="Inter SemiBold"/>
              <a:buNone/>
              <a:defRPr sz="2100"/>
            </a:lvl9pPr>
          </a:lstStyle>
          <a:p>
            <a:endParaRPr/>
          </a:p>
        </p:txBody>
      </p:sp>
      <p:sp>
        <p:nvSpPr>
          <p:cNvPr id="283" name="Google Shape;283;g35b458c65f2_1_542"/>
          <p:cNvSpPr txBox="1">
            <a:spLocks noGrp="1"/>
          </p:cNvSpPr>
          <p:nvPr>
            <p:ph type="subTitle" idx="15"/>
          </p:nvPr>
        </p:nvSpPr>
        <p:spPr>
          <a:xfrm>
            <a:off x="5352967" y="5423633"/>
            <a:ext cx="1832400" cy="836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600"/>
              <a:buFont typeface="Inter SemiBold"/>
              <a:buNone/>
              <a:defRPr sz="1600"/>
            </a:lvl1pPr>
            <a:lvl2pPr lvl="1" algn="ctr">
              <a:lnSpc>
                <a:spcPct val="100000"/>
              </a:lnSpc>
              <a:spcBef>
                <a:spcPts val="0"/>
              </a:spcBef>
              <a:spcAft>
                <a:spcPts val="0"/>
              </a:spcAft>
              <a:buSzPts val="2100"/>
              <a:buFont typeface="Inter SemiBold"/>
              <a:buNone/>
              <a:defRPr sz="2100"/>
            </a:lvl2pPr>
            <a:lvl3pPr lvl="2" algn="ctr">
              <a:lnSpc>
                <a:spcPct val="100000"/>
              </a:lnSpc>
              <a:spcBef>
                <a:spcPts val="0"/>
              </a:spcBef>
              <a:spcAft>
                <a:spcPts val="0"/>
              </a:spcAft>
              <a:buSzPts val="2100"/>
              <a:buFont typeface="Inter SemiBold"/>
              <a:buNone/>
              <a:defRPr sz="2100"/>
            </a:lvl3pPr>
            <a:lvl4pPr lvl="3" algn="ctr">
              <a:lnSpc>
                <a:spcPct val="100000"/>
              </a:lnSpc>
              <a:spcBef>
                <a:spcPts val="0"/>
              </a:spcBef>
              <a:spcAft>
                <a:spcPts val="0"/>
              </a:spcAft>
              <a:buSzPts val="2100"/>
              <a:buFont typeface="Inter SemiBold"/>
              <a:buNone/>
              <a:defRPr sz="2100"/>
            </a:lvl4pPr>
            <a:lvl5pPr lvl="4" algn="ctr">
              <a:lnSpc>
                <a:spcPct val="100000"/>
              </a:lnSpc>
              <a:spcBef>
                <a:spcPts val="0"/>
              </a:spcBef>
              <a:spcAft>
                <a:spcPts val="0"/>
              </a:spcAft>
              <a:buSzPts val="2100"/>
              <a:buFont typeface="Inter SemiBold"/>
              <a:buNone/>
              <a:defRPr sz="2100"/>
            </a:lvl5pPr>
            <a:lvl6pPr lvl="5" algn="ctr">
              <a:lnSpc>
                <a:spcPct val="100000"/>
              </a:lnSpc>
              <a:spcBef>
                <a:spcPts val="0"/>
              </a:spcBef>
              <a:spcAft>
                <a:spcPts val="0"/>
              </a:spcAft>
              <a:buSzPts val="2100"/>
              <a:buFont typeface="Inter SemiBold"/>
              <a:buNone/>
              <a:defRPr sz="2100"/>
            </a:lvl6pPr>
            <a:lvl7pPr lvl="6" algn="ctr">
              <a:lnSpc>
                <a:spcPct val="100000"/>
              </a:lnSpc>
              <a:spcBef>
                <a:spcPts val="0"/>
              </a:spcBef>
              <a:spcAft>
                <a:spcPts val="0"/>
              </a:spcAft>
              <a:buSzPts val="2100"/>
              <a:buFont typeface="Inter SemiBold"/>
              <a:buNone/>
              <a:defRPr sz="2100"/>
            </a:lvl7pPr>
            <a:lvl8pPr lvl="7" algn="ctr">
              <a:lnSpc>
                <a:spcPct val="100000"/>
              </a:lnSpc>
              <a:spcBef>
                <a:spcPts val="0"/>
              </a:spcBef>
              <a:spcAft>
                <a:spcPts val="0"/>
              </a:spcAft>
              <a:buSzPts val="2100"/>
              <a:buFont typeface="Inter SemiBold"/>
              <a:buNone/>
              <a:defRPr sz="2100"/>
            </a:lvl8pPr>
            <a:lvl9pPr lvl="8" algn="ctr">
              <a:lnSpc>
                <a:spcPct val="100000"/>
              </a:lnSpc>
              <a:spcBef>
                <a:spcPts val="0"/>
              </a:spcBef>
              <a:spcAft>
                <a:spcPts val="0"/>
              </a:spcAft>
              <a:buSzPts val="2100"/>
              <a:buFont typeface="Inter SemiBold"/>
              <a:buNone/>
              <a:defRPr sz="2100"/>
            </a:lvl9pPr>
          </a:lstStyle>
          <a:p>
            <a:endParaRPr/>
          </a:p>
        </p:txBody>
      </p:sp>
      <p:sp>
        <p:nvSpPr>
          <p:cNvPr id="284" name="Google Shape;284;g35b458c65f2_1_542"/>
          <p:cNvSpPr txBox="1">
            <a:spLocks noGrp="1"/>
          </p:cNvSpPr>
          <p:nvPr>
            <p:ph type="subTitle" idx="16"/>
          </p:nvPr>
        </p:nvSpPr>
        <p:spPr>
          <a:xfrm>
            <a:off x="7584767" y="5423633"/>
            <a:ext cx="1832400" cy="836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600"/>
              <a:buFont typeface="Inter SemiBold"/>
              <a:buNone/>
              <a:defRPr sz="1600"/>
            </a:lvl1pPr>
            <a:lvl2pPr lvl="1" algn="ctr">
              <a:lnSpc>
                <a:spcPct val="100000"/>
              </a:lnSpc>
              <a:spcBef>
                <a:spcPts val="0"/>
              </a:spcBef>
              <a:spcAft>
                <a:spcPts val="0"/>
              </a:spcAft>
              <a:buSzPts val="2100"/>
              <a:buFont typeface="Inter SemiBold"/>
              <a:buNone/>
              <a:defRPr sz="2100"/>
            </a:lvl2pPr>
            <a:lvl3pPr lvl="2" algn="ctr">
              <a:lnSpc>
                <a:spcPct val="100000"/>
              </a:lnSpc>
              <a:spcBef>
                <a:spcPts val="0"/>
              </a:spcBef>
              <a:spcAft>
                <a:spcPts val="0"/>
              </a:spcAft>
              <a:buSzPts val="2100"/>
              <a:buFont typeface="Inter SemiBold"/>
              <a:buNone/>
              <a:defRPr sz="2100"/>
            </a:lvl3pPr>
            <a:lvl4pPr lvl="3" algn="ctr">
              <a:lnSpc>
                <a:spcPct val="100000"/>
              </a:lnSpc>
              <a:spcBef>
                <a:spcPts val="0"/>
              </a:spcBef>
              <a:spcAft>
                <a:spcPts val="0"/>
              </a:spcAft>
              <a:buSzPts val="2100"/>
              <a:buFont typeface="Inter SemiBold"/>
              <a:buNone/>
              <a:defRPr sz="2100"/>
            </a:lvl4pPr>
            <a:lvl5pPr lvl="4" algn="ctr">
              <a:lnSpc>
                <a:spcPct val="100000"/>
              </a:lnSpc>
              <a:spcBef>
                <a:spcPts val="0"/>
              </a:spcBef>
              <a:spcAft>
                <a:spcPts val="0"/>
              </a:spcAft>
              <a:buSzPts val="2100"/>
              <a:buFont typeface="Inter SemiBold"/>
              <a:buNone/>
              <a:defRPr sz="2100"/>
            </a:lvl5pPr>
            <a:lvl6pPr lvl="5" algn="ctr">
              <a:lnSpc>
                <a:spcPct val="100000"/>
              </a:lnSpc>
              <a:spcBef>
                <a:spcPts val="0"/>
              </a:spcBef>
              <a:spcAft>
                <a:spcPts val="0"/>
              </a:spcAft>
              <a:buSzPts val="2100"/>
              <a:buFont typeface="Inter SemiBold"/>
              <a:buNone/>
              <a:defRPr sz="2100"/>
            </a:lvl6pPr>
            <a:lvl7pPr lvl="6" algn="ctr">
              <a:lnSpc>
                <a:spcPct val="100000"/>
              </a:lnSpc>
              <a:spcBef>
                <a:spcPts val="0"/>
              </a:spcBef>
              <a:spcAft>
                <a:spcPts val="0"/>
              </a:spcAft>
              <a:buSzPts val="2100"/>
              <a:buFont typeface="Inter SemiBold"/>
              <a:buNone/>
              <a:defRPr sz="2100"/>
            </a:lvl7pPr>
            <a:lvl8pPr lvl="7" algn="ctr">
              <a:lnSpc>
                <a:spcPct val="100000"/>
              </a:lnSpc>
              <a:spcBef>
                <a:spcPts val="0"/>
              </a:spcBef>
              <a:spcAft>
                <a:spcPts val="0"/>
              </a:spcAft>
              <a:buSzPts val="2100"/>
              <a:buFont typeface="Inter SemiBold"/>
              <a:buNone/>
              <a:defRPr sz="2100"/>
            </a:lvl8pPr>
            <a:lvl9pPr lvl="8" algn="ctr">
              <a:lnSpc>
                <a:spcPct val="100000"/>
              </a:lnSpc>
              <a:spcBef>
                <a:spcPts val="0"/>
              </a:spcBef>
              <a:spcAft>
                <a:spcPts val="0"/>
              </a:spcAft>
              <a:buSzPts val="2100"/>
              <a:buFont typeface="Inter SemiBold"/>
              <a:buNone/>
              <a:defRPr sz="2100"/>
            </a:lvl9pPr>
          </a:lstStyle>
          <a:p>
            <a:endParaRPr/>
          </a:p>
        </p:txBody>
      </p:sp>
      <p:sp>
        <p:nvSpPr>
          <p:cNvPr id="285" name="Google Shape;285;g35b458c65f2_1_542"/>
          <p:cNvSpPr txBox="1">
            <a:spLocks noGrp="1"/>
          </p:cNvSpPr>
          <p:nvPr>
            <p:ph type="subTitle" idx="17"/>
          </p:nvPr>
        </p:nvSpPr>
        <p:spPr>
          <a:xfrm>
            <a:off x="9816567" y="5423633"/>
            <a:ext cx="1832400" cy="836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600"/>
              <a:buFont typeface="Inter SemiBold"/>
              <a:buNone/>
              <a:defRPr sz="1600"/>
            </a:lvl1pPr>
            <a:lvl2pPr lvl="1" algn="ctr">
              <a:lnSpc>
                <a:spcPct val="100000"/>
              </a:lnSpc>
              <a:spcBef>
                <a:spcPts val="0"/>
              </a:spcBef>
              <a:spcAft>
                <a:spcPts val="0"/>
              </a:spcAft>
              <a:buSzPts val="2100"/>
              <a:buFont typeface="Inter SemiBold"/>
              <a:buNone/>
              <a:defRPr sz="2100"/>
            </a:lvl2pPr>
            <a:lvl3pPr lvl="2" algn="ctr">
              <a:lnSpc>
                <a:spcPct val="100000"/>
              </a:lnSpc>
              <a:spcBef>
                <a:spcPts val="0"/>
              </a:spcBef>
              <a:spcAft>
                <a:spcPts val="0"/>
              </a:spcAft>
              <a:buSzPts val="2100"/>
              <a:buFont typeface="Inter SemiBold"/>
              <a:buNone/>
              <a:defRPr sz="2100"/>
            </a:lvl3pPr>
            <a:lvl4pPr lvl="3" algn="ctr">
              <a:lnSpc>
                <a:spcPct val="100000"/>
              </a:lnSpc>
              <a:spcBef>
                <a:spcPts val="0"/>
              </a:spcBef>
              <a:spcAft>
                <a:spcPts val="0"/>
              </a:spcAft>
              <a:buSzPts val="2100"/>
              <a:buFont typeface="Inter SemiBold"/>
              <a:buNone/>
              <a:defRPr sz="2100"/>
            </a:lvl4pPr>
            <a:lvl5pPr lvl="4" algn="ctr">
              <a:lnSpc>
                <a:spcPct val="100000"/>
              </a:lnSpc>
              <a:spcBef>
                <a:spcPts val="0"/>
              </a:spcBef>
              <a:spcAft>
                <a:spcPts val="0"/>
              </a:spcAft>
              <a:buSzPts val="2100"/>
              <a:buFont typeface="Inter SemiBold"/>
              <a:buNone/>
              <a:defRPr sz="2100"/>
            </a:lvl5pPr>
            <a:lvl6pPr lvl="5" algn="ctr">
              <a:lnSpc>
                <a:spcPct val="100000"/>
              </a:lnSpc>
              <a:spcBef>
                <a:spcPts val="0"/>
              </a:spcBef>
              <a:spcAft>
                <a:spcPts val="0"/>
              </a:spcAft>
              <a:buSzPts val="2100"/>
              <a:buFont typeface="Inter SemiBold"/>
              <a:buNone/>
              <a:defRPr sz="2100"/>
            </a:lvl6pPr>
            <a:lvl7pPr lvl="6" algn="ctr">
              <a:lnSpc>
                <a:spcPct val="100000"/>
              </a:lnSpc>
              <a:spcBef>
                <a:spcPts val="0"/>
              </a:spcBef>
              <a:spcAft>
                <a:spcPts val="0"/>
              </a:spcAft>
              <a:buSzPts val="2100"/>
              <a:buFont typeface="Inter SemiBold"/>
              <a:buNone/>
              <a:defRPr sz="2100"/>
            </a:lvl7pPr>
            <a:lvl8pPr lvl="7" algn="ctr">
              <a:lnSpc>
                <a:spcPct val="100000"/>
              </a:lnSpc>
              <a:spcBef>
                <a:spcPts val="0"/>
              </a:spcBef>
              <a:spcAft>
                <a:spcPts val="0"/>
              </a:spcAft>
              <a:buSzPts val="2100"/>
              <a:buFont typeface="Inter SemiBold"/>
              <a:buNone/>
              <a:defRPr sz="2100"/>
            </a:lvl8pPr>
            <a:lvl9pPr lvl="8" algn="ctr">
              <a:lnSpc>
                <a:spcPct val="100000"/>
              </a:lnSpc>
              <a:spcBef>
                <a:spcPts val="0"/>
              </a:spcBef>
              <a:spcAft>
                <a:spcPts val="0"/>
              </a:spcAft>
              <a:buSzPts val="2100"/>
              <a:buFont typeface="Inter SemiBold"/>
              <a:buNone/>
              <a:defRPr sz="2100"/>
            </a:lvl9pPr>
          </a:lstStyle>
          <a:p>
            <a:endParaRPr/>
          </a:p>
        </p:txBody>
      </p:sp>
      <p:sp>
        <p:nvSpPr>
          <p:cNvPr id="286" name="Google Shape;286;g35b458c65f2_1_542"/>
          <p:cNvSpPr txBox="1">
            <a:spLocks noGrp="1"/>
          </p:cNvSpPr>
          <p:nvPr>
            <p:ph type="sldNum" idx="12"/>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GB"/>
              <a:t>‹#›</a:t>
            </a:fld>
            <a:endParaRPr/>
          </a:p>
        </p:txBody>
      </p:sp>
      <p:pic>
        <p:nvPicPr>
          <p:cNvPr id="287" name="Google Shape;287;g35b458c65f2_1_542"/>
          <p:cNvPicPr preferRelativeResize="0"/>
          <p:nvPr/>
        </p:nvPicPr>
        <p:blipFill rotWithShape="1">
          <a:blip r:embed="rId2">
            <a:alphaModFix/>
          </a:blip>
          <a:srcRect l="24052" t="24084" r="22281" b="22009"/>
          <a:stretch/>
        </p:blipFill>
        <p:spPr>
          <a:xfrm>
            <a:off x="10975300" y="19028"/>
            <a:ext cx="673667" cy="67669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288"/>
        <p:cNvGrpSpPr/>
        <p:nvPr/>
      </p:nvGrpSpPr>
      <p:grpSpPr>
        <a:xfrm>
          <a:off x="0" y="0"/>
          <a:ext cx="0" cy="0"/>
          <a:chOff x="0" y="0"/>
          <a:chExt cx="0" cy="0"/>
        </a:xfrm>
      </p:grpSpPr>
      <p:sp>
        <p:nvSpPr>
          <p:cNvPr id="289" name="Google Shape;289;g35b458c65f2_1_561"/>
          <p:cNvSpPr>
            <a:spLocks noGrp="1"/>
          </p:cNvSpPr>
          <p:nvPr>
            <p:ph type="pic" idx="2"/>
          </p:nvPr>
        </p:nvSpPr>
        <p:spPr>
          <a:xfrm>
            <a:off x="304833" y="790167"/>
            <a:ext cx="2940000" cy="1620900"/>
          </a:xfrm>
          <a:prstGeom prst="roundRect">
            <a:avLst>
              <a:gd name="adj" fmla="val 3655"/>
            </a:avLst>
          </a:prstGeom>
          <a:noFill/>
          <a:ln>
            <a:noFill/>
          </a:ln>
        </p:spPr>
      </p:sp>
      <p:sp>
        <p:nvSpPr>
          <p:cNvPr id="290" name="Google Shape;290;g35b458c65f2_1_561"/>
          <p:cNvSpPr>
            <a:spLocks noGrp="1"/>
          </p:cNvSpPr>
          <p:nvPr>
            <p:ph type="pic" idx="3"/>
          </p:nvPr>
        </p:nvSpPr>
        <p:spPr>
          <a:xfrm>
            <a:off x="5242567" y="790167"/>
            <a:ext cx="2940000" cy="1620900"/>
          </a:xfrm>
          <a:prstGeom prst="roundRect">
            <a:avLst>
              <a:gd name="adj" fmla="val 3655"/>
            </a:avLst>
          </a:prstGeom>
          <a:noFill/>
          <a:ln>
            <a:noFill/>
          </a:ln>
        </p:spPr>
      </p:sp>
      <p:sp>
        <p:nvSpPr>
          <p:cNvPr id="291" name="Google Shape;291;g35b458c65f2_1_561"/>
          <p:cNvSpPr>
            <a:spLocks noGrp="1"/>
          </p:cNvSpPr>
          <p:nvPr>
            <p:ph type="pic" idx="4"/>
          </p:nvPr>
        </p:nvSpPr>
        <p:spPr>
          <a:xfrm>
            <a:off x="10180800" y="790167"/>
            <a:ext cx="1513500" cy="1620900"/>
          </a:xfrm>
          <a:prstGeom prst="roundRect">
            <a:avLst>
              <a:gd name="adj" fmla="val 3655"/>
            </a:avLst>
          </a:prstGeom>
          <a:noFill/>
          <a:ln>
            <a:noFill/>
          </a:ln>
        </p:spPr>
      </p:sp>
      <p:sp>
        <p:nvSpPr>
          <p:cNvPr id="292" name="Google Shape;292;g35b458c65f2_1_561"/>
          <p:cNvSpPr>
            <a:spLocks noGrp="1"/>
          </p:cNvSpPr>
          <p:nvPr>
            <p:ph type="pic" idx="5"/>
          </p:nvPr>
        </p:nvSpPr>
        <p:spPr>
          <a:xfrm>
            <a:off x="3433733" y="790967"/>
            <a:ext cx="1620000" cy="1620000"/>
          </a:xfrm>
          <a:prstGeom prst="ellipse">
            <a:avLst/>
          </a:prstGeom>
          <a:noFill/>
          <a:ln>
            <a:noFill/>
          </a:ln>
        </p:spPr>
      </p:sp>
      <p:sp>
        <p:nvSpPr>
          <p:cNvPr id="293" name="Google Shape;293;g35b458c65f2_1_561"/>
          <p:cNvSpPr>
            <a:spLocks noGrp="1"/>
          </p:cNvSpPr>
          <p:nvPr>
            <p:ph type="pic" idx="6"/>
          </p:nvPr>
        </p:nvSpPr>
        <p:spPr>
          <a:xfrm>
            <a:off x="8371733" y="790967"/>
            <a:ext cx="1620000" cy="1620000"/>
          </a:xfrm>
          <a:prstGeom prst="ellipse">
            <a:avLst/>
          </a:prstGeom>
          <a:noFill/>
          <a:ln>
            <a:noFill/>
          </a:ln>
        </p:spPr>
      </p:sp>
      <p:sp>
        <p:nvSpPr>
          <p:cNvPr id="294" name="Google Shape;294;g35b458c65f2_1_561"/>
          <p:cNvSpPr>
            <a:spLocks noGrp="1"/>
          </p:cNvSpPr>
          <p:nvPr>
            <p:ph type="pic" idx="7"/>
          </p:nvPr>
        </p:nvSpPr>
        <p:spPr>
          <a:xfrm>
            <a:off x="304817" y="2619000"/>
            <a:ext cx="1620000" cy="1620000"/>
          </a:xfrm>
          <a:prstGeom prst="ellipse">
            <a:avLst/>
          </a:prstGeom>
          <a:noFill/>
          <a:ln>
            <a:noFill/>
          </a:ln>
        </p:spPr>
      </p:sp>
      <p:sp>
        <p:nvSpPr>
          <p:cNvPr id="295" name="Google Shape;295;g35b458c65f2_1_561"/>
          <p:cNvSpPr>
            <a:spLocks noGrp="1"/>
          </p:cNvSpPr>
          <p:nvPr>
            <p:ph type="pic" idx="8"/>
          </p:nvPr>
        </p:nvSpPr>
        <p:spPr>
          <a:xfrm>
            <a:off x="2060567" y="2618600"/>
            <a:ext cx="2940000" cy="1620900"/>
          </a:xfrm>
          <a:prstGeom prst="roundRect">
            <a:avLst>
              <a:gd name="adj" fmla="val 3655"/>
            </a:avLst>
          </a:prstGeom>
          <a:noFill/>
          <a:ln>
            <a:noFill/>
          </a:ln>
        </p:spPr>
      </p:sp>
      <p:sp>
        <p:nvSpPr>
          <p:cNvPr id="296" name="Google Shape;296;g35b458c65f2_1_561"/>
          <p:cNvSpPr>
            <a:spLocks noGrp="1"/>
          </p:cNvSpPr>
          <p:nvPr>
            <p:ph type="pic" idx="9"/>
          </p:nvPr>
        </p:nvSpPr>
        <p:spPr>
          <a:xfrm>
            <a:off x="5242750" y="2618600"/>
            <a:ext cx="1513500" cy="1620900"/>
          </a:xfrm>
          <a:prstGeom prst="roundRect">
            <a:avLst>
              <a:gd name="adj" fmla="val 3655"/>
            </a:avLst>
          </a:prstGeom>
          <a:noFill/>
          <a:ln>
            <a:noFill/>
          </a:ln>
        </p:spPr>
      </p:sp>
      <p:sp>
        <p:nvSpPr>
          <p:cNvPr id="297" name="Google Shape;297;g35b458c65f2_1_561"/>
          <p:cNvSpPr>
            <a:spLocks noGrp="1"/>
          </p:cNvSpPr>
          <p:nvPr>
            <p:ph type="pic" idx="13"/>
          </p:nvPr>
        </p:nvSpPr>
        <p:spPr>
          <a:xfrm>
            <a:off x="6998517" y="2618600"/>
            <a:ext cx="2940000" cy="1620900"/>
          </a:xfrm>
          <a:prstGeom prst="roundRect">
            <a:avLst>
              <a:gd name="adj" fmla="val 3655"/>
            </a:avLst>
          </a:prstGeom>
          <a:noFill/>
          <a:ln>
            <a:noFill/>
          </a:ln>
        </p:spPr>
      </p:sp>
      <p:sp>
        <p:nvSpPr>
          <p:cNvPr id="298" name="Google Shape;298;g35b458c65f2_1_561"/>
          <p:cNvSpPr>
            <a:spLocks noGrp="1"/>
          </p:cNvSpPr>
          <p:nvPr>
            <p:ph type="pic" idx="14"/>
          </p:nvPr>
        </p:nvSpPr>
        <p:spPr>
          <a:xfrm>
            <a:off x="10074283" y="2619000"/>
            <a:ext cx="1620000" cy="1620000"/>
          </a:xfrm>
          <a:prstGeom prst="ellipse">
            <a:avLst/>
          </a:prstGeom>
          <a:noFill/>
          <a:ln>
            <a:noFill/>
          </a:ln>
        </p:spPr>
      </p:sp>
      <p:sp>
        <p:nvSpPr>
          <p:cNvPr id="299" name="Google Shape;299;g35b458c65f2_1_561"/>
          <p:cNvSpPr>
            <a:spLocks noGrp="1"/>
          </p:cNvSpPr>
          <p:nvPr>
            <p:ph type="pic" idx="15"/>
          </p:nvPr>
        </p:nvSpPr>
        <p:spPr>
          <a:xfrm>
            <a:off x="304833" y="4447033"/>
            <a:ext cx="2940000" cy="1620900"/>
          </a:xfrm>
          <a:prstGeom prst="roundRect">
            <a:avLst>
              <a:gd name="adj" fmla="val 3655"/>
            </a:avLst>
          </a:prstGeom>
          <a:noFill/>
          <a:ln>
            <a:noFill/>
          </a:ln>
        </p:spPr>
      </p:sp>
      <p:sp>
        <p:nvSpPr>
          <p:cNvPr id="300" name="Google Shape;300;g35b458c65f2_1_561"/>
          <p:cNvSpPr>
            <a:spLocks noGrp="1"/>
          </p:cNvSpPr>
          <p:nvPr>
            <p:ph type="pic" idx="16"/>
          </p:nvPr>
        </p:nvSpPr>
        <p:spPr>
          <a:xfrm>
            <a:off x="5242567" y="4447033"/>
            <a:ext cx="2940000" cy="1620900"/>
          </a:xfrm>
          <a:prstGeom prst="roundRect">
            <a:avLst>
              <a:gd name="adj" fmla="val 3655"/>
            </a:avLst>
          </a:prstGeom>
          <a:noFill/>
          <a:ln>
            <a:noFill/>
          </a:ln>
        </p:spPr>
      </p:sp>
      <p:sp>
        <p:nvSpPr>
          <p:cNvPr id="301" name="Google Shape;301;g35b458c65f2_1_561"/>
          <p:cNvSpPr>
            <a:spLocks noGrp="1"/>
          </p:cNvSpPr>
          <p:nvPr>
            <p:ph type="pic" idx="17"/>
          </p:nvPr>
        </p:nvSpPr>
        <p:spPr>
          <a:xfrm>
            <a:off x="10180800" y="4447033"/>
            <a:ext cx="1513500" cy="1620900"/>
          </a:xfrm>
          <a:prstGeom prst="roundRect">
            <a:avLst>
              <a:gd name="adj" fmla="val 3655"/>
            </a:avLst>
          </a:prstGeom>
          <a:noFill/>
          <a:ln>
            <a:noFill/>
          </a:ln>
        </p:spPr>
      </p:sp>
      <p:sp>
        <p:nvSpPr>
          <p:cNvPr id="302" name="Google Shape;302;g35b458c65f2_1_561"/>
          <p:cNvSpPr>
            <a:spLocks noGrp="1"/>
          </p:cNvSpPr>
          <p:nvPr>
            <p:ph type="pic" idx="18"/>
          </p:nvPr>
        </p:nvSpPr>
        <p:spPr>
          <a:xfrm>
            <a:off x="3433733" y="4447833"/>
            <a:ext cx="1620000" cy="1620000"/>
          </a:xfrm>
          <a:prstGeom prst="ellipse">
            <a:avLst/>
          </a:prstGeom>
          <a:noFill/>
          <a:ln>
            <a:noFill/>
          </a:ln>
        </p:spPr>
      </p:sp>
      <p:sp>
        <p:nvSpPr>
          <p:cNvPr id="303" name="Google Shape;303;g35b458c65f2_1_561"/>
          <p:cNvSpPr>
            <a:spLocks noGrp="1"/>
          </p:cNvSpPr>
          <p:nvPr>
            <p:ph type="pic" idx="19"/>
          </p:nvPr>
        </p:nvSpPr>
        <p:spPr>
          <a:xfrm>
            <a:off x="8371733" y="4447833"/>
            <a:ext cx="1620000" cy="1620000"/>
          </a:xfrm>
          <a:prstGeom prst="ellipse">
            <a:avLst/>
          </a:prstGeom>
          <a:noFill/>
          <a:ln>
            <a:noFill/>
          </a:ln>
        </p:spPr>
      </p:sp>
      <p:sp>
        <p:nvSpPr>
          <p:cNvPr id="304" name="Google Shape;304;g35b458c65f2_1_561"/>
          <p:cNvSpPr txBox="1"/>
          <p:nvPr/>
        </p:nvSpPr>
        <p:spPr>
          <a:xfrm>
            <a:off x="561162" y="270933"/>
            <a:ext cx="571500" cy="524700"/>
          </a:xfrm>
          <a:prstGeom prst="rect">
            <a:avLst/>
          </a:prstGeom>
          <a:noFill/>
          <a:ln>
            <a:noFill/>
          </a:ln>
        </p:spPr>
        <p:txBody>
          <a:bodyPr spcFirstLastPara="1" wrap="square" lIns="121900" tIns="121900" rIns="121900" bIns="121900" anchor="ctr" anchorCtr="0">
            <a:normAutofit/>
          </a:bodyPr>
          <a:lstStyle/>
          <a:p>
            <a:pPr marL="0" marR="0" lvl="0" indent="0" algn="ctr" rtl="0">
              <a:lnSpc>
                <a:spcPct val="100000"/>
              </a:lnSpc>
              <a:spcBef>
                <a:spcPts val="0"/>
              </a:spcBef>
              <a:spcAft>
                <a:spcPts val="0"/>
              </a:spcAft>
              <a:buClr>
                <a:srgbClr val="000000"/>
              </a:buClr>
              <a:buSzPts val="1100"/>
              <a:buFont typeface="Arial"/>
              <a:buNone/>
            </a:pPr>
            <a:fld id="{00000000-1234-1234-1234-123412341234}" type="slidenum">
              <a:rPr lang="en-GB" sz="1100" b="0" i="0" u="none" strike="noStrike" cap="none">
                <a:solidFill>
                  <a:schemeClr val="lt2"/>
                </a:solidFill>
                <a:latin typeface="Inter Light"/>
                <a:ea typeface="Inter Light"/>
                <a:cs typeface="Inter Light"/>
                <a:sym typeface="Inter Light"/>
              </a:rPr>
              <a:t>‹#›</a:t>
            </a:fld>
            <a:endParaRPr sz="1100" b="0" i="0" u="none" strike="noStrike" cap="none">
              <a:solidFill>
                <a:schemeClr val="lt2"/>
              </a:solidFill>
              <a:latin typeface="Inter Light"/>
              <a:ea typeface="Inter Light"/>
              <a:cs typeface="Inter Light"/>
              <a:sym typeface="Inter Light"/>
            </a:endParaRPr>
          </a:p>
        </p:txBody>
      </p:sp>
      <p:cxnSp>
        <p:nvCxnSpPr>
          <p:cNvPr id="305" name="Google Shape;305;g35b458c65f2_1_561"/>
          <p:cNvCxnSpPr/>
          <p:nvPr/>
        </p:nvCxnSpPr>
        <p:spPr>
          <a:xfrm rot="10800000">
            <a:off x="747367" y="372533"/>
            <a:ext cx="199200" cy="0"/>
          </a:xfrm>
          <a:prstGeom prst="straightConnector1">
            <a:avLst/>
          </a:prstGeom>
          <a:noFill/>
          <a:ln w="9525" cap="flat" cmpd="sng">
            <a:solidFill>
              <a:schemeClr val="lt2"/>
            </a:solidFill>
            <a:prstDash val="solid"/>
            <a:round/>
            <a:headEnd type="none" w="sm" len="sm"/>
            <a:tailEnd type="none" w="sm" len="sm"/>
          </a:ln>
        </p:spPr>
      </p:cxnSp>
      <p:pic>
        <p:nvPicPr>
          <p:cNvPr id="306" name="Google Shape;306;g35b458c65f2_1_561"/>
          <p:cNvPicPr preferRelativeResize="0"/>
          <p:nvPr/>
        </p:nvPicPr>
        <p:blipFill rotWithShape="1">
          <a:blip r:embed="rId2">
            <a:alphaModFix/>
          </a:blip>
          <a:srcRect l="24052" t="24084" r="22281" b="22009"/>
          <a:stretch/>
        </p:blipFill>
        <p:spPr>
          <a:xfrm>
            <a:off x="11032434" y="72067"/>
            <a:ext cx="661867" cy="66486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307"/>
        <p:cNvGrpSpPr/>
        <p:nvPr/>
      </p:nvGrpSpPr>
      <p:grpSpPr>
        <a:xfrm>
          <a:off x="0" y="0"/>
          <a:ext cx="0" cy="0"/>
          <a:chOff x="0" y="0"/>
          <a:chExt cx="0" cy="0"/>
        </a:xfrm>
      </p:grpSpPr>
      <p:sp>
        <p:nvSpPr>
          <p:cNvPr id="308" name="Google Shape;308;g35b458c65f2_1_580"/>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309" name="Google Shape;309;g35b458c65f2_1_580"/>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310" name="Google Shape;310;g35b458c65f2_1_58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18"/>
        <p:cNvGrpSpPr/>
        <p:nvPr/>
      </p:nvGrpSpPr>
      <p:grpSpPr>
        <a:xfrm>
          <a:off x="0" y="0"/>
          <a:ext cx="0" cy="0"/>
          <a:chOff x="0" y="0"/>
          <a:chExt cx="0" cy="0"/>
        </a:xfrm>
      </p:grpSpPr>
      <p:sp>
        <p:nvSpPr>
          <p:cNvPr id="19" name="Google Shape;19;g358471d5b24_0_35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
        <p:nvSpPr>
          <p:cNvPr id="20" name="Google Shape;20;g358471d5b24_0_357"/>
          <p:cNvSpPr txBox="1">
            <a:spLocks noGrp="1"/>
          </p:cNvSpPr>
          <p:nvPr>
            <p:ph type="title"/>
          </p:nvPr>
        </p:nvSpPr>
        <p:spPr>
          <a:xfrm>
            <a:off x="603433" y="795733"/>
            <a:ext cx="9158400" cy="1785600"/>
          </a:xfrm>
          <a:prstGeom prst="rect">
            <a:avLst/>
          </a:prstGeom>
          <a:noFill/>
          <a:ln>
            <a:noFill/>
          </a:ln>
        </p:spPr>
        <p:txBody>
          <a:bodyPr spcFirstLastPara="1" wrap="square" lIns="121900" tIns="121900" rIns="121900" bIns="121900" anchor="ctr" anchorCtr="0">
            <a:noAutofit/>
          </a:bodyPr>
          <a:lstStyle>
            <a:lvl1pPr marR="0" lvl="0" algn="l" rtl="0">
              <a:lnSpc>
                <a:spcPct val="80000"/>
              </a:lnSpc>
              <a:spcBef>
                <a:spcPts val="0"/>
              </a:spcBef>
              <a:spcAft>
                <a:spcPts val="0"/>
              </a:spcAft>
              <a:buClr>
                <a:schemeClr val="dk2"/>
              </a:buClr>
              <a:buSzPts val="5600"/>
              <a:buFont typeface="Inter"/>
              <a:buNone/>
              <a:defRPr sz="1900" b="0" i="0" u="none" strike="noStrike" cap="none">
                <a:solidFill>
                  <a:srgbClr val="000000"/>
                </a:solidFill>
                <a:latin typeface="Arial"/>
                <a:ea typeface="Arial"/>
                <a:cs typeface="Arial"/>
                <a:sym typeface="Arial"/>
              </a:defRPr>
            </a:lvl1pPr>
            <a:lvl2pPr marR="0" lvl="1" algn="l" rtl="0">
              <a:lnSpc>
                <a:spcPct val="80000"/>
              </a:lnSpc>
              <a:spcBef>
                <a:spcPts val="0"/>
              </a:spcBef>
              <a:spcAft>
                <a:spcPts val="0"/>
              </a:spcAft>
              <a:buClr>
                <a:schemeClr val="dk2"/>
              </a:buClr>
              <a:buSzPts val="6400"/>
              <a:buFont typeface="Inter"/>
              <a:buNone/>
              <a:defRPr sz="6400" b="1" i="0" u="none" strike="noStrike" cap="none">
                <a:solidFill>
                  <a:srgbClr val="000000"/>
                </a:solidFill>
                <a:latin typeface="Arial"/>
                <a:ea typeface="Arial"/>
                <a:cs typeface="Arial"/>
                <a:sym typeface="Arial"/>
              </a:defRPr>
            </a:lvl2pPr>
            <a:lvl3pPr marR="0" lvl="2" algn="l" rtl="0">
              <a:lnSpc>
                <a:spcPct val="80000"/>
              </a:lnSpc>
              <a:spcBef>
                <a:spcPts val="0"/>
              </a:spcBef>
              <a:spcAft>
                <a:spcPts val="0"/>
              </a:spcAft>
              <a:buClr>
                <a:schemeClr val="dk2"/>
              </a:buClr>
              <a:buSzPts val="6400"/>
              <a:buFont typeface="Inter"/>
              <a:buNone/>
              <a:defRPr sz="6400" b="1" i="0" u="none" strike="noStrike" cap="none">
                <a:solidFill>
                  <a:srgbClr val="000000"/>
                </a:solidFill>
                <a:latin typeface="Arial"/>
                <a:ea typeface="Arial"/>
                <a:cs typeface="Arial"/>
                <a:sym typeface="Arial"/>
              </a:defRPr>
            </a:lvl3pPr>
            <a:lvl4pPr marR="0" lvl="3" algn="l" rtl="0">
              <a:lnSpc>
                <a:spcPct val="80000"/>
              </a:lnSpc>
              <a:spcBef>
                <a:spcPts val="0"/>
              </a:spcBef>
              <a:spcAft>
                <a:spcPts val="0"/>
              </a:spcAft>
              <a:buClr>
                <a:schemeClr val="dk2"/>
              </a:buClr>
              <a:buSzPts val="6400"/>
              <a:buFont typeface="Inter"/>
              <a:buNone/>
              <a:defRPr sz="6400" b="1" i="0" u="none" strike="noStrike" cap="none">
                <a:solidFill>
                  <a:srgbClr val="000000"/>
                </a:solidFill>
                <a:latin typeface="Arial"/>
                <a:ea typeface="Arial"/>
                <a:cs typeface="Arial"/>
                <a:sym typeface="Arial"/>
              </a:defRPr>
            </a:lvl4pPr>
            <a:lvl5pPr marR="0" lvl="4" algn="l" rtl="0">
              <a:lnSpc>
                <a:spcPct val="80000"/>
              </a:lnSpc>
              <a:spcBef>
                <a:spcPts val="0"/>
              </a:spcBef>
              <a:spcAft>
                <a:spcPts val="0"/>
              </a:spcAft>
              <a:buClr>
                <a:schemeClr val="dk2"/>
              </a:buClr>
              <a:buSzPts val="6400"/>
              <a:buFont typeface="Inter"/>
              <a:buNone/>
              <a:defRPr sz="6400" b="1" i="0" u="none" strike="noStrike" cap="none">
                <a:solidFill>
                  <a:srgbClr val="000000"/>
                </a:solidFill>
                <a:latin typeface="Arial"/>
                <a:ea typeface="Arial"/>
                <a:cs typeface="Arial"/>
                <a:sym typeface="Arial"/>
              </a:defRPr>
            </a:lvl5pPr>
            <a:lvl6pPr marR="0" lvl="5" algn="l" rtl="0">
              <a:lnSpc>
                <a:spcPct val="80000"/>
              </a:lnSpc>
              <a:spcBef>
                <a:spcPts val="0"/>
              </a:spcBef>
              <a:spcAft>
                <a:spcPts val="0"/>
              </a:spcAft>
              <a:buClr>
                <a:schemeClr val="dk2"/>
              </a:buClr>
              <a:buSzPts val="6400"/>
              <a:buFont typeface="Inter"/>
              <a:buNone/>
              <a:defRPr sz="6400" b="1" i="0" u="none" strike="noStrike" cap="none">
                <a:solidFill>
                  <a:srgbClr val="000000"/>
                </a:solidFill>
                <a:latin typeface="Arial"/>
                <a:ea typeface="Arial"/>
                <a:cs typeface="Arial"/>
                <a:sym typeface="Arial"/>
              </a:defRPr>
            </a:lvl6pPr>
            <a:lvl7pPr marR="0" lvl="6" algn="l" rtl="0">
              <a:lnSpc>
                <a:spcPct val="80000"/>
              </a:lnSpc>
              <a:spcBef>
                <a:spcPts val="0"/>
              </a:spcBef>
              <a:spcAft>
                <a:spcPts val="0"/>
              </a:spcAft>
              <a:buClr>
                <a:schemeClr val="dk2"/>
              </a:buClr>
              <a:buSzPts val="6400"/>
              <a:buFont typeface="Inter"/>
              <a:buNone/>
              <a:defRPr sz="6400" b="1" i="0" u="none" strike="noStrike" cap="none">
                <a:solidFill>
                  <a:srgbClr val="000000"/>
                </a:solidFill>
                <a:latin typeface="Arial"/>
                <a:ea typeface="Arial"/>
                <a:cs typeface="Arial"/>
                <a:sym typeface="Arial"/>
              </a:defRPr>
            </a:lvl7pPr>
            <a:lvl8pPr marR="0" lvl="7" algn="l" rtl="0">
              <a:lnSpc>
                <a:spcPct val="80000"/>
              </a:lnSpc>
              <a:spcBef>
                <a:spcPts val="0"/>
              </a:spcBef>
              <a:spcAft>
                <a:spcPts val="0"/>
              </a:spcAft>
              <a:buClr>
                <a:schemeClr val="dk2"/>
              </a:buClr>
              <a:buSzPts val="6400"/>
              <a:buFont typeface="Inter"/>
              <a:buNone/>
              <a:defRPr sz="6400" b="1" i="0" u="none" strike="noStrike" cap="none">
                <a:solidFill>
                  <a:srgbClr val="000000"/>
                </a:solidFill>
                <a:latin typeface="Arial"/>
                <a:ea typeface="Arial"/>
                <a:cs typeface="Arial"/>
                <a:sym typeface="Arial"/>
              </a:defRPr>
            </a:lvl8pPr>
            <a:lvl9pPr marR="0" lvl="8" algn="l" rtl="0">
              <a:lnSpc>
                <a:spcPct val="80000"/>
              </a:lnSpc>
              <a:spcBef>
                <a:spcPts val="0"/>
              </a:spcBef>
              <a:spcAft>
                <a:spcPts val="0"/>
              </a:spcAft>
              <a:buClr>
                <a:schemeClr val="dk2"/>
              </a:buClr>
              <a:buSzPts val="6400"/>
              <a:buFont typeface="Inter"/>
              <a:buNone/>
              <a:defRPr sz="6400" b="1" i="0" u="none" strike="noStrike" cap="none">
                <a:solidFill>
                  <a:srgbClr val="000000"/>
                </a:solidFill>
                <a:latin typeface="Arial"/>
                <a:ea typeface="Arial"/>
                <a:cs typeface="Arial"/>
                <a:sym typeface="Arial"/>
              </a:defRPr>
            </a:lvl9pPr>
          </a:lstStyle>
          <a:p>
            <a:endParaRPr/>
          </a:p>
        </p:txBody>
      </p:sp>
      <p:sp>
        <p:nvSpPr>
          <p:cNvPr id="21" name="Google Shape;21;g358471d5b24_0_357"/>
          <p:cNvSpPr txBox="1">
            <a:spLocks noGrp="1"/>
          </p:cNvSpPr>
          <p:nvPr>
            <p:ph type="body" idx="1"/>
          </p:nvPr>
        </p:nvSpPr>
        <p:spPr>
          <a:xfrm>
            <a:off x="785967" y="3707767"/>
            <a:ext cx="2188500" cy="2292000"/>
          </a:xfrm>
          <a:prstGeom prst="rect">
            <a:avLst/>
          </a:prstGeom>
          <a:noFill/>
          <a:ln>
            <a:noFill/>
          </a:ln>
        </p:spPr>
        <p:txBody>
          <a:bodyPr spcFirstLastPara="1" wrap="square" lIns="121900" tIns="121900" rIns="121900" bIns="121900" anchor="ctr" anchorCtr="0">
            <a:noAutofit/>
          </a:bodyPr>
          <a:lstStyle>
            <a:lvl1pPr marL="457200" marR="0" lvl="0"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9pPr>
          </a:lstStyle>
          <a:p>
            <a:endParaRPr/>
          </a:p>
        </p:txBody>
      </p:sp>
      <p:sp>
        <p:nvSpPr>
          <p:cNvPr id="22" name="Google Shape;22;g358471d5b24_0_357"/>
          <p:cNvSpPr txBox="1">
            <a:spLocks noGrp="1"/>
          </p:cNvSpPr>
          <p:nvPr>
            <p:ph type="body" idx="2"/>
          </p:nvPr>
        </p:nvSpPr>
        <p:spPr>
          <a:xfrm>
            <a:off x="3469133" y="3707767"/>
            <a:ext cx="2188500" cy="2292000"/>
          </a:xfrm>
          <a:prstGeom prst="rect">
            <a:avLst/>
          </a:prstGeom>
          <a:noFill/>
          <a:ln>
            <a:noFill/>
          </a:ln>
        </p:spPr>
        <p:txBody>
          <a:bodyPr spcFirstLastPara="1" wrap="square" lIns="121900" tIns="121900" rIns="121900" bIns="121900" anchor="ctr" anchorCtr="0">
            <a:noAutofit/>
          </a:bodyPr>
          <a:lstStyle>
            <a:lvl1pPr marL="457200" marR="0" lvl="0"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9pPr>
          </a:lstStyle>
          <a:p>
            <a:endParaRPr/>
          </a:p>
        </p:txBody>
      </p:sp>
      <p:sp>
        <p:nvSpPr>
          <p:cNvPr id="23" name="Google Shape;23;g358471d5b24_0_357"/>
          <p:cNvSpPr txBox="1">
            <a:spLocks noGrp="1"/>
          </p:cNvSpPr>
          <p:nvPr>
            <p:ph type="body" idx="3"/>
          </p:nvPr>
        </p:nvSpPr>
        <p:spPr>
          <a:xfrm>
            <a:off x="6135267" y="3707767"/>
            <a:ext cx="2188500" cy="2292000"/>
          </a:xfrm>
          <a:prstGeom prst="rect">
            <a:avLst/>
          </a:prstGeom>
          <a:noFill/>
          <a:ln>
            <a:noFill/>
          </a:ln>
        </p:spPr>
        <p:txBody>
          <a:bodyPr spcFirstLastPara="1" wrap="square" lIns="121900" tIns="121900" rIns="121900" bIns="121900" anchor="ctr" anchorCtr="0">
            <a:noAutofit/>
          </a:bodyPr>
          <a:lstStyle>
            <a:lvl1pPr marL="457200" marR="0" lvl="0"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9pPr>
          </a:lstStyle>
          <a:p>
            <a:endParaRPr/>
          </a:p>
        </p:txBody>
      </p:sp>
      <p:sp>
        <p:nvSpPr>
          <p:cNvPr id="24" name="Google Shape;24;g358471d5b24_0_357"/>
          <p:cNvSpPr txBox="1">
            <a:spLocks noGrp="1"/>
          </p:cNvSpPr>
          <p:nvPr>
            <p:ph type="body" idx="4"/>
          </p:nvPr>
        </p:nvSpPr>
        <p:spPr>
          <a:xfrm>
            <a:off x="8803733" y="3707767"/>
            <a:ext cx="2188500" cy="2292000"/>
          </a:xfrm>
          <a:prstGeom prst="rect">
            <a:avLst/>
          </a:prstGeom>
          <a:noFill/>
          <a:ln>
            <a:noFill/>
          </a:ln>
        </p:spPr>
        <p:txBody>
          <a:bodyPr spcFirstLastPara="1" wrap="square" lIns="121900" tIns="121900" rIns="121900" bIns="121900" anchor="ctr" anchorCtr="0">
            <a:noAutofit/>
          </a:bodyPr>
          <a:lstStyle>
            <a:lvl1pPr marL="457200" marR="0" lvl="0"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1pPr>
            <a:lvl2pPr marL="914400" marR="0" lvl="1"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2pPr>
            <a:lvl3pPr marL="1371600" marR="0" lvl="2"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3pPr>
            <a:lvl4pPr marL="1828800" marR="0" lvl="3"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4pPr>
            <a:lvl5pPr marL="2286000" marR="0" lvl="4"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5pPr>
            <a:lvl6pPr marL="2743200" marR="0" lvl="5"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6pPr>
            <a:lvl7pPr marL="3200400" marR="0" lvl="6"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7pPr>
            <a:lvl8pPr marL="3657600" marR="0" lvl="7"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8pPr>
            <a:lvl9pPr marL="4114800" marR="0" lvl="8" indent="-311150" algn="l" rtl="0">
              <a:lnSpc>
                <a:spcPct val="100000"/>
              </a:lnSpc>
              <a:spcBef>
                <a:spcPts val="0"/>
              </a:spcBef>
              <a:spcAft>
                <a:spcPts val="0"/>
              </a:spcAft>
              <a:buClr>
                <a:schemeClr val="dk2"/>
              </a:buClr>
              <a:buSzPts val="1300"/>
              <a:buFont typeface="Inter"/>
              <a:buChar char="■"/>
              <a:defRPr sz="1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311"/>
        <p:cNvGrpSpPr/>
        <p:nvPr/>
      </p:nvGrpSpPr>
      <p:grpSpPr>
        <a:xfrm>
          <a:off x="0" y="0"/>
          <a:ext cx="0" cy="0"/>
          <a:chOff x="0" y="0"/>
          <a:chExt cx="0" cy="0"/>
        </a:xfrm>
      </p:grpSpPr>
      <p:sp>
        <p:nvSpPr>
          <p:cNvPr id="312" name="Google Shape;312;g35b458c65f2_1_584"/>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13" name="Google Shape;313;g35b458c65f2_1_58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314"/>
        <p:cNvGrpSpPr/>
        <p:nvPr/>
      </p:nvGrpSpPr>
      <p:grpSpPr>
        <a:xfrm>
          <a:off x="0" y="0"/>
          <a:ext cx="0" cy="0"/>
          <a:chOff x="0" y="0"/>
          <a:chExt cx="0" cy="0"/>
        </a:xfrm>
      </p:grpSpPr>
      <p:sp>
        <p:nvSpPr>
          <p:cNvPr id="315" name="Google Shape;315;g35b458c65f2_1_58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316" name="Google Shape;316;g35b458c65f2_1_587"/>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17" name="Google Shape;317;g35b458c65f2_1_58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318"/>
        <p:cNvGrpSpPr/>
        <p:nvPr/>
      </p:nvGrpSpPr>
      <p:grpSpPr>
        <a:xfrm>
          <a:off x="0" y="0"/>
          <a:ext cx="0" cy="0"/>
          <a:chOff x="0" y="0"/>
          <a:chExt cx="0" cy="0"/>
        </a:xfrm>
      </p:grpSpPr>
      <p:sp>
        <p:nvSpPr>
          <p:cNvPr id="319" name="Google Shape;319;g35b458c65f2_1_59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320" name="Google Shape;320;g35b458c65f2_1_591"/>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SzPts val="1900"/>
              <a:buChar char="●"/>
              <a:defRPr sz="1900"/>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21" name="Google Shape;321;g35b458c65f2_1_591"/>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SzPts val="1900"/>
              <a:buChar char="●"/>
              <a:defRPr sz="1900"/>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22" name="Google Shape;322;g35b458c65f2_1_59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323"/>
        <p:cNvGrpSpPr/>
        <p:nvPr/>
      </p:nvGrpSpPr>
      <p:grpSpPr>
        <a:xfrm>
          <a:off x="0" y="0"/>
          <a:ext cx="0" cy="0"/>
          <a:chOff x="0" y="0"/>
          <a:chExt cx="0" cy="0"/>
        </a:xfrm>
      </p:grpSpPr>
      <p:sp>
        <p:nvSpPr>
          <p:cNvPr id="324" name="Google Shape;324;g35b458c65f2_1_59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325" name="Google Shape;325;g35b458c65f2_1_59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326"/>
        <p:cNvGrpSpPr/>
        <p:nvPr/>
      </p:nvGrpSpPr>
      <p:grpSpPr>
        <a:xfrm>
          <a:off x="0" y="0"/>
          <a:ext cx="0" cy="0"/>
          <a:chOff x="0" y="0"/>
          <a:chExt cx="0" cy="0"/>
        </a:xfrm>
      </p:grpSpPr>
      <p:sp>
        <p:nvSpPr>
          <p:cNvPr id="327" name="Google Shape;327;g35b458c65f2_1_599"/>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28" name="Google Shape;328;g35b458c65f2_1_599"/>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29" name="Google Shape;329;g35b458c65f2_1_59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30"/>
        <p:cNvGrpSpPr/>
        <p:nvPr/>
      </p:nvGrpSpPr>
      <p:grpSpPr>
        <a:xfrm>
          <a:off x="0" y="0"/>
          <a:ext cx="0" cy="0"/>
          <a:chOff x="0" y="0"/>
          <a:chExt cx="0" cy="0"/>
        </a:xfrm>
      </p:grpSpPr>
      <p:sp>
        <p:nvSpPr>
          <p:cNvPr id="331" name="Google Shape;331;g35b458c65f2_1_603"/>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332" name="Google Shape;332;g35b458c65f2_1_60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1">
    <p:spTree>
      <p:nvGrpSpPr>
        <p:cNvPr id="1" name="Shape 333"/>
        <p:cNvGrpSpPr/>
        <p:nvPr/>
      </p:nvGrpSpPr>
      <p:grpSpPr>
        <a:xfrm>
          <a:off x="0" y="0"/>
          <a:ext cx="0" cy="0"/>
          <a:chOff x="0" y="0"/>
          <a:chExt cx="0" cy="0"/>
        </a:xfrm>
      </p:grpSpPr>
      <p:sp>
        <p:nvSpPr>
          <p:cNvPr id="334" name="Google Shape;334;g35b458c65f2_1_60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g35b458c65f2_1_606"/>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a:lvl1pPr>
            <a:lvl2pPr lvl="1" algn="ctr">
              <a:lnSpc>
                <a:spcPct val="100000"/>
              </a:lnSpc>
              <a:spcBef>
                <a:spcPts val="0"/>
              </a:spcBef>
              <a:spcAft>
                <a:spcPts val="0"/>
              </a:spcAft>
              <a:buSzPts val="5600"/>
              <a:buNone/>
              <a:defRPr/>
            </a:lvl2pPr>
            <a:lvl3pPr lvl="2" algn="ctr">
              <a:lnSpc>
                <a:spcPct val="100000"/>
              </a:lnSpc>
              <a:spcBef>
                <a:spcPts val="0"/>
              </a:spcBef>
              <a:spcAft>
                <a:spcPts val="0"/>
              </a:spcAft>
              <a:buSzPts val="5600"/>
              <a:buNone/>
              <a:defRPr/>
            </a:lvl3pPr>
            <a:lvl4pPr lvl="3" algn="ctr">
              <a:lnSpc>
                <a:spcPct val="100000"/>
              </a:lnSpc>
              <a:spcBef>
                <a:spcPts val="0"/>
              </a:spcBef>
              <a:spcAft>
                <a:spcPts val="0"/>
              </a:spcAft>
              <a:buSzPts val="5600"/>
              <a:buNone/>
              <a:defRPr/>
            </a:lvl4pPr>
            <a:lvl5pPr lvl="4" algn="ctr">
              <a:lnSpc>
                <a:spcPct val="100000"/>
              </a:lnSpc>
              <a:spcBef>
                <a:spcPts val="0"/>
              </a:spcBef>
              <a:spcAft>
                <a:spcPts val="0"/>
              </a:spcAft>
              <a:buSzPts val="5600"/>
              <a:buNone/>
              <a:defRPr/>
            </a:lvl5pPr>
            <a:lvl6pPr lvl="5" algn="ctr">
              <a:lnSpc>
                <a:spcPct val="100000"/>
              </a:lnSpc>
              <a:spcBef>
                <a:spcPts val="0"/>
              </a:spcBef>
              <a:spcAft>
                <a:spcPts val="0"/>
              </a:spcAft>
              <a:buSzPts val="5600"/>
              <a:buNone/>
              <a:defRPr/>
            </a:lvl6pPr>
            <a:lvl7pPr lvl="6" algn="ctr">
              <a:lnSpc>
                <a:spcPct val="100000"/>
              </a:lnSpc>
              <a:spcBef>
                <a:spcPts val="0"/>
              </a:spcBef>
              <a:spcAft>
                <a:spcPts val="0"/>
              </a:spcAft>
              <a:buSzPts val="5600"/>
              <a:buNone/>
              <a:defRPr/>
            </a:lvl7pPr>
            <a:lvl8pPr lvl="7" algn="ctr">
              <a:lnSpc>
                <a:spcPct val="100000"/>
              </a:lnSpc>
              <a:spcBef>
                <a:spcPts val="0"/>
              </a:spcBef>
              <a:spcAft>
                <a:spcPts val="0"/>
              </a:spcAft>
              <a:buSzPts val="5600"/>
              <a:buNone/>
              <a:defRPr/>
            </a:lvl8pPr>
            <a:lvl9pPr lvl="8" algn="ctr">
              <a:lnSpc>
                <a:spcPct val="100000"/>
              </a:lnSpc>
              <a:spcBef>
                <a:spcPts val="0"/>
              </a:spcBef>
              <a:spcAft>
                <a:spcPts val="0"/>
              </a:spcAft>
              <a:buSzPts val="5600"/>
              <a:buNone/>
              <a:defRPr/>
            </a:lvl9pPr>
          </a:lstStyle>
          <a:p>
            <a:endParaRPr/>
          </a:p>
        </p:txBody>
      </p:sp>
      <p:sp>
        <p:nvSpPr>
          <p:cNvPr id="336" name="Google Shape;336;g35b458c65f2_1_606"/>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37" name="Google Shape;337;g35b458c65f2_1_606"/>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38" name="Google Shape;338;g35b458c65f2_1_60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339"/>
        <p:cNvGrpSpPr/>
        <p:nvPr/>
      </p:nvGrpSpPr>
      <p:grpSpPr>
        <a:xfrm>
          <a:off x="0" y="0"/>
          <a:ext cx="0" cy="0"/>
          <a:chOff x="0" y="0"/>
          <a:chExt cx="0" cy="0"/>
        </a:xfrm>
      </p:grpSpPr>
      <p:sp>
        <p:nvSpPr>
          <p:cNvPr id="340" name="Google Shape;340;g35b458c65f2_1_612"/>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1600"/>
              <a:buNone/>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41" name="Google Shape;341;g35b458c65f2_1_61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342"/>
        <p:cNvGrpSpPr/>
        <p:nvPr/>
      </p:nvGrpSpPr>
      <p:grpSpPr>
        <a:xfrm>
          <a:off x="0" y="0"/>
          <a:ext cx="0" cy="0"/>
          <a:chOff x="0" y="0"/>
          <a:chExt cx="0" cy="0"/>
        </a:xfrm>
      </p:grpSpPr>
      <p:sp>
        <p:nvSpPr>
          <p:cNvPr id="343" name="Google Shape;343;g35b458c65f2_1_61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344"/>
        <p:cNvGrpSpPr/>
        <p:nvPr/>
      </p:nvGrpSpPr>
      <p:grpSpPr>
        <a:xfrm>
          <a:off x="0" y="0"/>
          <a:ext cx="0" cy="0"/>
          <a:chOff x="0" y="0"/>
          <a:chExt cx="0" cy="0"/>
        </a:xfrm>
      </p:grpSpPr>
      <p:sp>
        <p:nvSpPr>
          <p:cNvPr id="345" name="Google Shape;345;g35b458c65f2_1_617"/>
          <p:cNvSpPr txBox="1">
            <a:spLocks noGrp="1"/>
          </p:cNvSpPr>
          <p:nvPr>
            <p:ph type="title"/>
          </p:nvPr>
        </p:nvSpPr>
        <p:spPr>
          <a:xfrm>
            <a:off x="903100" y="2443700"/>
            <a:ext cx="4289700" cy="19788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346" name="Google Shape;346;g35b458c65f2_1_61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47" name="Google Shape;347;g35b458c65f2_1_617"/>
          <p:cNvSpPr txBox="1">
            <a:spLocks noGrp="1"/>
          </p:cNvSpPr>
          <p:nvPr>
            <p:ph type="subTitle" idx="1"/>
          </p:nvPr>
        </p:nvSpPr>
        <p:spPr>
          <a:xfrm>
            <a:off x="5875533" y="525000"/>
            <a:ext cx="5879700" cy="723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348" name="Google Shape;348;g35b458c65f2_1_617"/>
          <p:cNvSpPr txBox="1">
            <a:spLocks noGrp="1"/>
          </p:cNvSpPr>
          <p:nvPr>
            <p:ph type="subTitle" idx="2"/>
          </p:nvPr>
        </p:nvSpPr>
        <p:spPr>
          <a:xfrm>
            <a:off x="5875533" y="1535607"/>
            <a:ext cx="5879700" cy="723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349" name="Google Shape;349;g35b458c65f2_1_617"/>
          <p:cNvSpPr txBox="1">
            <a:spLocks noGrp="1"/>
          </p:cNvSpPr>
          <p:nvPr>
            <p:ph type="subTitle" idx="3"/>
          </p:nvPr>
        </p:nvSpPr>
        <p:spPr>
          <a:xfrm>
            <a:off x="5875533" y="4567427"/>
            <a:ext cx="5879700" cy="723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350" name="Google Shape;350;g35b458c65f2_1_617"/>
          <p:cNvSpPr txBox="1">
            <a:spLocks noGrp="1"/>
          </p:cNvSpPr>
          <p:nvPr>
            <p:ph type="subTitle" idx="4"/>
          </p:nvPr>
        </p:nvSpPr>
        <p:spPr>
          <a:xfrm>
            <a:off x="5875533" y="2546213"/>
            <a:ext cx="5879700" cy="723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351" name="Google Shape;351;g35b458c65f2_1_617"/>
          <p:cNvSpPr txBox="1">
            <a:spLocks noGrp="1"/>
          </p:cNvSpPr>
          <p:nvPr>
            <p:ph type="subTitle" idx="5"/>
          </p:nvPr>
        </p:nvSpPr>
        <p:spPr>
          <a:xfrm>
            <a:off x="5875533" y="5578033"/>
            <a:ext cx="5879700" cy="723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352" name="Google Shape;352;g35b458c65f2_1_617"/>
          <p:cNvSpPr txBox="1">
            <a:spLocks noGrp="1"/>
          </p:cNvSpPr>
          <p:nvPr>
            <p:ph type="subTitle" idx="6"/>
          </p:nvPr>
        </p:nvSpPr>
        <p:spPr>
          <a:xfrm>
            <a:off x="5875533" y="3556820"/>
            <a:ext cx="5879700" cy="723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0_Title Slide">
  <p:cSld name="20_Title Slide">
    <p:spTree>
      <p:nvGrpSpPr>
        <p:cNvPr id="1" name="Shape 25"/>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353"/>
        <p:cNvGrpSpPr/>
        <p:nvPr/>
      </p:nvGrpSpPr>
      <p:grpSpPr>
        <a:xfrm>
          <a:off x="0" y="0"/>
          <a:ext cx="0" cy="0"/>
          <a:chOff x="0" y="0"/>
          <a:chExt cx="0" cy="0"/>
        </a:xfrm>
      </p:grpSpPr>
      <p:sp>
        <p:nvSpPr>
          <p:cNvPr id="354" name="Google Shape;354;g35b458c65f2_1_62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355" name="Google Shape;355;g35b458c65f2_1_626"/>
          <p:cNvSpPr txBox="1">
            <a:spLocks noGrp="1"/>
          </p:cNvSpPr>
          <p:nvPr>
            <p:ph type="body" idx="1"/>
          </p:nvPr>
        </p:nvSpPr>
        <p:spPr>
          <a:xfrm>
            <a:off x="415600" y="1536633"/>
            <a:ext cx="5965200" cy="45552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56" name="Google Shape;356;g35b458c65f2_1_626"/>
          <p:cNvSpPr>
            <a:spLocks noGrp="1"/>
          </p:cNvSpPr>
          <p:nvPr>
            <p:ph type="pic" idx="2"/>
          </p:nvPr>
        </p:nvSpPr>
        <p:spPr>
          <a:xfrm>
            <a:off x="6656032" y="1537033"/>
            <a:ext cx="5120400" cy="4555200"/>
          </a:xfrm>
          <a:prstGeom prst="rect">
            <a:avLst/>
          </a:prstGeom>
          <a:noFill/>
          <a:ln>
            <a:noFill/>
          </a:ln>
        </p:spPr>
      </p:sp>
      <p:sp>
        <p:nvSpPr>
          <p:cNvPr id="357" name="Google Shape;357;g35b458c65f2_1_6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358"/>
        <p:cNvGrpSpPr/>
        <p:nvPr/>
      </p:nvGrpSpPr>
      <p:grpSpPr>
        <a:xfrm>
          <a:off x="0" y="0"/>
          <a:ext cx="0" cy="0"/>
          <a:chOff x="0" y="0"/>
          <a:chExt cx="0" cy="0"/>
        </a:xfrm>
      </p:grpSpPr>
      <p:sp>
        <p:nvSpPr>
          <p:cNvPr id="359" name="Google Shape;359;g35b458c65f2_1_63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60" name="Google Shape;360;g35b458c65f2_1_631"/>
          <p:cNvSpPr txBox="1">
            <a:spLocks noGrp="1"/>
          </p:cNvSpPr>
          <p:nvPr>
            <p:ph type="title"/>
          </p:nvPr>
        </p:nvSpPr>
        <p:spPr>
          <a:xfrm>
            <a:off x="644233" y="600033"/>
            <a:ext cx="10912800" cy="10107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361" name="Google Shape;361;g35b458c65f2_1_631"/>
          <p:cNvSpPr txBox="1">
            <a:spLocks noGrp="1"/>
          </p:cNvSpPr>
          <p:nvPr>
            <p:ph type="body" idx="1"/>
          </p:nvPr>
        </p:nvSpPr>
        <p:spPr>
          <a:xfrm>
            <a:off x="644200" y="2983717"/>
            <a:ext cx="4826400" cy="31647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62" name="Google Shape;362;g35b458c65f2_1_631"/>
          <p:cNvSpPr txBox="1">
            <a:spLocks noGrp="1"/>
          </p:cNvSpPr>
          <p:nvPr>
            <p:ph type="body" idx="2"/>
          </p:nvPr>
        </p:nvSpPr>
        <p:spPr>
          <a:xfrm>
            <a:off x="6730667" y="2983717"/>
            <a:ext cx="4826400" cy="31647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63" name="Google Shape;363;g35b458c65f2_1_631"/>
          <p:cNvSpPr txBox="1">
            <a:spLocks noGrp="1"/>
          </p:cNvSpPr>
          <p:nvPr>
            <p:ph type="subTitle" idx="3"/>
          </p:nvPr>
        </p:nvSpPr>
        <p:spPr>
          <a:xfrm>
            <a:off x="644200" y="1781548"/>
            <a:ext cx="4826400" cy="723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364" name="Google Shape;364;g35b458c65f2_1_631"/>
          <p:cNvSpPr txBox="1">
            <a:spLocks noGrp="1"/>
          </p:cNvSpPr>
          <p:nvPr>
            <p:ph type="subTitle" idx="4"/>
          </p:nvPr>
        </p:nvSpPr>
        <p:spPr>
          <a:xfrm>
            <a:off x="6730667" y="1781548"/>
            <a:ext cx="4826400" cy="723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365"/>
        <p:cNvGrpSpPr/>
        <p:nvPr/>
      </p:nvGrpSpPr>
      <p:grpSpPr>
        <a:xfrm>
          <a:off x="0" y="0"/>
          <a:ext cx="0" cy="0"/>
          <a:chOff x="0" y="0"/>
          <a:chExt cx="0" cy="0"/>
        </a:xfrm>
      </p:grpSpPr>
      <p:sp>
        <p:nvSpPr>
          <p:cNvPr id="366" name="Google Shape;366;g35b458c65f2_1_64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67" name="Google Shape;367;g35b458c65f2_1_647"/>
          <p:cNvSpPr txBox="1">
            <a:spLocks noGrp="1"/>
          </p:cNvSpPr>
          <p:nvPr>
            <p:ph type="body" idx="1"/>
          </p:nvPr>
        </p:nvSpPr>
        <p:spPr>
          <a:xfrm>
            <a:off x="488967" y="2345458"/>
            <a:ext cx="5118000" cy="15180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SzPts val="1900"/>
              <a:buChar char="●"/>
              <a:defRPr sz="1900"/>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68" name="Google Shape;368;g35b458c65f2_1_647"/>
          <p:cNvSpPr txBox="1">
            <a:spLocks noGrp="1"/>
          </p:cNvSpPr>
          <p:nvPr>
            <p:ph type="body" idx="2"/>
          </p:nvPr>
        </p:nvSpPr>
        <p:spPr>
          <a:xfrm>
            <a:off x="6584967" y="2345458"/>
            <a:ext cx="5118000" cy="15180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SzPts val="1900"/>
              <a:buChar char="●"/>
              <a:defRPr sz="1900"/>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69" name="Google Shape;369;g35b458c65f2_1_647"/>
          <p:cNvSpPr txBox="1">
            <a:spLocks noGrp="1"/>
          </p:cNvSpPr>
          <p:nvPr>
            <p:ph type="body" idx="3"/>
          </p:nvPr>
        </p:nvSpPr>
        <p:spPr>
          <a:xfrm>
            <a:off x="489000" y="4864767"/>
            <a:ext cx="5118000" cy="15180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SzPts val="1900"/>
              <a:buChar char="●"/>
              <a:defRPr sz="1900"/>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70" name="Google Shape;370;g35b458c65f2_1_647"/>
          <p:cNvSpPr txBox="1">
            <a:spLocks noGrp="1"/>
          </p:cNvSpPr>
          <p:nvPr>
            <p:ph type="body" idx="4"/>
          </p:nvPr>
        </p:nvSpPr>
        <p:spPr>
          <a:xfrm>
            <a:off x="6585000" y="4864767"/>
            <a:ext cx="5118000" cy="15180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SzPts val="1900"/>
              <a:buChar char="●"/>
              <a:defRPr sz="1900"/>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71" name="Google Shape;371;g35b458c65f2_1_647"/>
          <p:cNvSpPr txBox="1">
            <a:spLocks noGrp="1"/>
          </p:cNvSpPr>
          <p:nvPr>
            <p:ph type="title"/>
          </p:nvPr>
        </p:nvSpPr>
        <p:spPr>
          <a:xfrm>
            <a:off x="489000" y="600033"/>
            <a:ext cx="10912800" cy="10107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372" name="Google Shape;372;g35b458c65f2_1_647"/>
          <p:cNvSpPr txBox="1">
            <a:spLocks noGrp="1"/>
          </p:cNvSpPr>
          <p:nvPr>
            <p:ph type="subTitle" idx="5"/>
          </p:nvPr>
        </p:nvSpPr>
        <p:spPr>
          <a:xfrm>
            <a:off x="489017" y="1703876"/>
            <a:ext cx="5118000" cy="64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373" name="Google Shape;373;g35b458c65f2_1_647"/>
          <p:cNvSpPr txBox="1">
            <a:spLocks noGrp="1"/>
          </p:cNvSpPr>
          <p:nvPr>
            <p:ph type="subTitle" idx="6"/>
          </p:nvPr>
        </p:nvSpPr>
        <p:spPr>
          <a:xfrm>
            <a:off x="6584983" y="1703876"/>
            <a:ext cx="5118000" cy="64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374" name="Google Shape;374;g35b458c65f2_1_647"/>
          <p:cNvSpPr txBox="1">
            <a:spLocks noGrp="1"/>
          </p:cNvSpPr>
          <p:nvPr>
            <p:ph type="subTitle" idx="7"/>
          </p:nvPr>
        </p:nvSpPr>
        <p:spPr>
          <a:xfrm>
            <a:off x="6585014" y="4223150"/>
            <a:ext cx="5118000" cy="64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375" name="Google Shape;375;g35b458c65f2_1_647"/>
          <p:cNvSpPr txBox="1">
            <a:spLocks noGrp="1"/>
          </p:cNvSpPr>
          <p:nvPr>
            <p:ph type="subTitle" idx="8"/>
          </p:nvPr>
        </p:nvSpPr>
        <p:spPr>
          <a:xfrm>
            <a:off x="489000" y="4223150"/>
            <a:ext cx="5118000" cy="64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376"/>
        <p:cNvGrpSpPr/>
        <p:nvPr/>
      </p:nvGrpSpPr>
      <p:grpSpPr>
        <a:xfrm>
          <a:off x="0" y="0"/>
          <a:ext cx="0" cy="0"/>
          <a:chOff x="0" y="0"/>
          <a:chExt cx="0" cy="0"/>
        </a:xfrm>
      </p:grpSpPr>
      <p:sp>
        <p:nvSpPr>
          <p:cNvPr id="377" name="Google Shape;377;g35b458c65f2_1_65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378" name="Google Shape;378;g35b458c65f2_1_6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79" name="Google Shape;379;g35b458c65f2_1_658"/>
          <p:cNvSpPr>
            <a:spLocks noGrp="1"/>
          </p:cNvSpPr>
          <p:nvPr>
            <p:ph type="pic" idx="2"/>
          </p:nvPr>
        </p:nvSpPr>
        <p:spPr>
          <a:xfrm>
            <a:off x="415600" y="1560567"/>
            <a:ext cx="11360700" cy="46572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380"/>
        <p:cNvGrpSpPr/>
        <p:nvPr/>
      </p:nvGrpSpPr>
      <p:grpSpPr>
        <a:xfrm>
          <a:off x="0" y="0"/>
          <a:ext cx="0" cy="0"/>
          <a:chOff x="0" y="0"/>
          <a:chExt cx="0" cy="0"/>
        </a:xfrm>
      </p:grpSpPr>
      <p:sp>
        <p:nvSpPr>
          <p:cNvPr id="381" name="Google Shape;381;g35b458c65f2_1_662"/>
          <p:cNvSpPr txBox="1">
            <a:spLocks noGrp="1"/>
          </p:cNvSpPr>
          <p:nvPr>
            <p:ph type="body" idx="1"/>
          </p:nvPr>
        </p:nvSpPr>
        <p:spPr>
          <a:xfrm>
            <a:off x="415600" y="5440300"/>
            <a:ext cx="5370000" cy="12348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82" name="Google Shape;382;g35b458c65f2_1_662"/>
          <p:cNvSpPr>
            <a:spLocks noGrp="1"/>
          </p:cNvSpPr>
          <p:nvPr>
            <p:ph type="pic" idx="2"/>
          </p:nvPr>
        </p:nvSpPr>
        <p:spPr>
          <a:xfrm>
            <a:off x="6406433" y="1511067"/>
            <a:ext cx="5370000" cy="3190500"/>
          </a:xfrm>
          <a:prstGeom prst="rect">
            <a:avLst/>
          </a:prstGeom>
          <a:noFill/>
          <a:ln>
            <a:noFill/>
          </a:ln>
        </p:spPr>
      </p:sp>
      <p:sp>
        <p:nvSpPr>
          <p:cNvPr id="383" name="Google Shape;383;g35b458c65f2_1_662"/>
          <p:cNvSpPr>
            <a:spLocks noGrp="1"/>
          </p:cNvSpPr>
          <p:nvPr>
            <p:ph type="pic" idx="3"/>
          </p:nvPr>
        </p:nvSpPr>
        <p:spPr>
          <a:xfrm>
            <a:off x="415633" y="1511067"/>
            <a:ext cx="5370000" cy="3190500"/>
          </a:xfrm>
          <a:prstGeom prst="rect">
            <a:avLst/>
          </a:prstGeom>
          <a:noFill/>
          <a:ln>
            <a:noFill/>
          </a:ln>
        </p:spPr>
      </p:sp>
      <p:sp>
        <p:nvSpPr>
          <p:cNvPr id="384" name="Google Shape;384;g35b458c65f2_1_662"/>
          <p:cNvSpPr txBox="1">
            <a:spLocks noGrp="1"/>
          </p:cNvSpPr>
          <p:nvPr>
            <p:ph type="body" idx="4"/>
          </p:nvPr>
        </p:nvSpPr>
        <p:spPr>
          <a:xfrm>
            <a:off x="6406433" y="5440300"/>
            <a:ext cx="5370000" cy="12348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85" name="Google Shape;385;g35b458c65f2_1_66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86" name="Google Shape;386;g35b458c65f2_1_66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387" name="Google Shape;387;g35b458c65f2_1_662"/>
          <p:cNvSpPr txBox="1">
            <a:spLocks noGrp="1"/>
          </p:cNvSpPr>
          <p:nvPr>
            <p:ph type="subTitle" idx="5"/>
          </p:nvPr>
        </p:nvSpPr>
        <p:spPr>
          <a:xfrm>
            <a:off x="415633" y="4777200"/>
            <a:ext cx="5370000" cy="64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88" name="Google Shape;388;g35b458c65f2_1_662"/>
          <p:cNvSpPr txBox="1">
            <a:spLocks noGrp="1"/>
          </p:cNvSpPr>
          <p:nvPr>
            <p:ph type="subTitle" idx="6"/>
          </p:nvPr>
        </p:nvSpPr>
        <p:spPr>
          <a:xfrm>
            <a:off x="6406433" y="4777200"/>
            <a:ext cx="5370000" cy="64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89"/>
        <p:cNvGrpSpPr/>
        <p:nvPr/>
      </p:nvGrpSpPr>
      <p:grpSpPr>
        <a:xfrm>
          <a:off x="0" y="0"/>
          <a:ext cx="0" cy="0"/>
          <a:chOff x="0" y="0"/>
          <a:chExt cx="0" cy="0"/>
        </a:xfrm>
      </p:grpSpPr>
      <p:sp>
        <p:nvSpPr>
          <p:cNvPr id="390" name="Google Shape;390;g35b458c65f2_1_671"/>
          <p:cNvSpPr txBox="1">
            <a:spLocks noGrp="1"/>
          </p:cNvSpPr>
          <p:nvPr>
            <p:ph type="body" idx="1"/>
          </p:nvPr>
        </p:nvSpPr>
        <p:spPr>
          <a:xfrm>
            <a:off x="415600" y="5215600"/>
            <a:ext cx="3502800" cy="13581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91" name="Google Shape;391;g35b458c65f2_1_671"/>
          <p:cNvSpPr>
            <a:spLocks noGrp="1"/>
          </p:cNvSpPr>
          <p:nvPr>
            <p:ph type="pic" idx="2"/>
          </p:nvPr>
        </p:nvSpPr>
        <p:spPr>
          <a:xfrm>
            <a:off x="8273633" y="1504433"/>
            <a:ext cx="3502800" cy="3030900"/>
          </a:xfrm>
          <a:prstGeom prst="rect">
            <a:avLst/>
          </a:prstGeom>
          <a:noFill/>
          <a:ln>
            <a:noFill/>
          </a:ln>
        </p:spPr>
      </p:sp>
      <p:sp>
        <p:nvSpPr>
          <p:cNvPr id="392" name="Google Shape;392;g35b458c65f2_1_671"/>
          <p:cNvSpPr>
            <a:spLocks noGrp="1"/>
          </p:cNvSpPr>
          <p:nvPr>
            <p:ph type="pic" idx="3"/>
          </p:nvPr>
        </p:nvSpPr>
        <p:spPr>
          <a:xfrm>
            <a:off x="415633" y="1504433"/>
            <a:ext cx="3502800" cy="3030900"/>
          </a:xfrm>
          <a:prstGeom prst="rect">
            <a:avLst/>
          </a:prstGeom>
          <a:noFill/>
          <a:ln>
            <a:noFill/>
          </a:ln>
        </p:spPr>
      </p:sp>
      <p:sp>
        <p:nvSpPr>
          <p:cNvPr id="393" name="Google Shape;393;g35b458c65f2_1_671"/>
          <p:cNvSpPr txBox="1">
            <a:spLocks noGrp="1"/>
          </p:cNvSpPr>
          <p:nvPr>
            <p:ph type="body" idx="4"/>
          </p:nvPr>
        </p:nvSpPr>
        <p:spPr>
          <a:xfrm>
            <a:off x="8273633" y="5215600"/>
            <a:ext cx="3502800" cy="13581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94" name="Google Shape;394;g35b458c65f2_1_671"/>
          <p:cNvSpPr>
            <a:spLocks noGrp="1"/>
          </p:cNvSpPr>
          <p:nvPr>
            <p:ph type="pic" idx="5"/>
          </p:nvPr>
        </p:nvSpPr>
        <p:spPr>
          <a:xfrm>
            <a:off x="4340333" y="1504433"/>
            <a:ext cx="3502800" cy="3030900"/>
          </a:xfrm>
          <a:prstGeom prst="rect">
            <a:avLst/>
          </a:prstGeom>
          <a:noFill/>
          <a:ln>
            <a:noFill/>
          </a:ln>
        </p:spPr>
      </p:sp>
      <p:sp>
        <p:nvSpPr>
          <p:cNvPr id="395" name="Google Shape;395;g35b458c65f2_1_671"/>
          <p:cNvSpPr txBox="1">
            <a:spLocks noGrp="1"/>
          </p:cNvSpPr>
          <p:nvPr>
            <p:ph type="body" idx="6"/>
          </p:nvPr>
        </p:nvSpPr>
        <p:spPr>
          <a:xfrm>
            <a:off x="4340333" y="5215600"/>
            <a:ext cx="3502800" cy="1358100"/>
          </a:xfrm>
          <a:prstGeom prst="rect">
            <a:avLst/>
          </a:prstGeom>
          <a:noFill/>
          <a:ln>
            <a:noFill/>
          </a:ln>
        </p:spPr>
        <p:txBody>
          <a:bodyPr spcFirstLastPara="1" wrap="square" lIns="121900" tIns="121900" rIns="121900" bIns="12190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96" name="Google Shape;396;g35b458c65f2_1_67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97" name="Google Shape;397;g35b458c65f2_1_67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398" name="Google Shape;398;g35b458c65f2_1_671"/>
          <p:cNvSpPr txBox="1">
            <a:spLocks noGrp="1"/>
          </p:cNvSpPr>
          <p:nvPr>
            <p:ph type="subTitle" idx="7"/>
          </p:nvPr>
        </p:nvSpPr>
        <p:spPr>
          <a:xfrm>
            <a:off x="415633" y="4574000"/>
            <a:ext cx="3502800" cy="64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99" name="Google Shape;399;g35b458c65f2_1_671"/>
          <p:cNvSpPr txBox="1">
            <a:spLocks noGrp="1"/>
          </p:cNvSpPr>
          <p:nvPr>
            <p:ph type="subTitle" idx="8"/>
          </p:nvPr>
        </p:nvSpPr>
        <p:spPr>
          <a:xfrm>
            <a:off x="8273633" y="4574000"/>
            <a:ext cx="3502800" cy="64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0" name="Google Shape;400;g35b458c65f2_1_671"/>
          <p:cNvSpPr txBox="1">
            <a:spLocks noGrp="1"/>
          </p:cNvSpPr>
          <p:nvPr>
            <p:ph type="subTitle" idx="9"/>
          </p:nvPr>
        </p:nvSpPr>
        <p:spPr>
          <a:xfrm>
            <a:off x="4340333" y="4574000"/>
            <a:ext cx="3502800" cy="641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401"/>
        <p:cNvGrpSpPr/>
        <p:nvPr/>
      </p:nvGrpSpPr>
      <p:grpSpPr>
        <a:xfrm>
          <a:off x="0" y="0"/>
          <a:ext cx="0" cy="0"/>
          <a:chOff x="0" y="0"/>
          <a:chExt cx="0" cy="0"/>
        </a:xfrm>
      </p:grpSpPr>
      <p:sp>
        <p:nvSpPr>
          <p:cNvPr id="402" name="Google Shape;402;g35b458c65f2_1_683"/>
          <p:cNvSpPr>
            <a:spLocks noGrp="1"/>
          </p:cNvSpPr>
          <p:nvPr>
            <p:ph type="pic" idx="2"/>
          </p:nvPr>
        </p:nvSpPr>
        <p:spPr>
          <a:xfrm>
            <a:off x="415600" y="593367"/>
            <a:ext cx="11360700" cy="5624400"/>
          </a:xfrm>
          <a:prstGeom prst="rect">
            <a:avLst/>
          </a:prstGeom>
          <a:noFill/>
          <a:ln>
            <a:noFill/>
          </a:ln>
        </p:spPr>
      </p:sp>
      <p:sp>
        <p:nvSpPr>
          <p:cNvPr id="403" name="Google Shape;403;g35b458c65f2_1_68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404"/>
        <p:cNvGrpSpPr/>
        <p:nvPr/>
      </p:nvGrpSpPr>
      <p:grpSpPr>
        <a:xfrm>
          <a:off x="0" y="0"/>
          <a:ext cx="0" cy="0"/>
          <a:chOff x="0" y="0"/>
          <a:chExt cx="0" cy="0"/>
        </a:xfrm>
      </p:grpSpPr>
      <p:sp>
        <p:nvSpPr>
          <p:cNvPr id="405" name="Google Shape;405;g35b458c65f2_1_68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06" name="Google Shape;406;g35b458c65f2_1_686"/>
          <p:cNvSpPr>
            <a:spLocks noGrp="1"/>
          </p:cNvSpPr>
          <p:nvPr>
            <p:ph type="pic" idx="2"/>
          </p:nvPr>
        </p:nvSpPr>
        <p:spPr>
          <a:xfrm>
            <a:off x="4519467" y="158550"/>
            <a:ext cx="2191500" cy="2046900"/>
          </a:xfrm>
          <a:prstGeom prst="rect">
            <a:avLst/>
          </a:prstGeom>
          <a:noFill/>
          <a:ln>
            <a:noFill/>
          </a:ln>
        </p:spPr>
      </p:sp>
      <p:sp>
        <p:nvSpPr>
          <p:cNvPr id="407" name="Google Shape;407;g35b458c65f2_1_686"/>
          <p:cNvSpPr>
            <a:spLocks noGrp="1"/>
          </p:cNvSpPr>
          <p:nvPr>
            <p:ph type="pic" idx="3"/>
          </p:nvPr>
        </p:nvSpPr>
        <p:spPr>
          <a:xfrm>
            <a:off x="6927913" y="158550"/>
            <a:ext cx="2191500" cy="2046900"/>
          </a:xfrm>
          <a:prstGeom prst="rect">
            <a:avLst/>
          </a:prstGeom>
          <a:noFill/>
          <a:ln>
            <a:noFill/>
          </a:ln>
        </p:spPr>
      </p:sp>
      <p:sp>
        <p:nvSpPr>
          <p:cNvPr id="408" name="Google Shape;408;g35b458c65f2_1_686"/>
          <p:cNvSpPr>
            <a:spLocks noGrp="1"/>
          </p:cNvSpPr>
          <p:nvPr>
            <p:ph type="pic" idx="4"/>
          </p:nvPr>
        </p:nvSpPr>
        <p:spPr>
          <a:xfrm>
            <a:off x="9336360" y="158550"/>
            <a:ext cx="2191500" cy="2046900"/>
          </a:xfrm>
          <a:prstGeom prst="rect">
            <a:avLst/>
          </a:prstGeom>
          <a:noFill/>
          <a:ln>
            <a:noFill/>
          </a:ln>
        </p:spPr>
      </p:sp>
      <p:sp>
        <p:nvSpPr>
          <p:cNvPr id="409" name="Google Shape;409;g35b458c65f2_1_686"/>
          <p:cNvSpPr>
            <a:spLocks noGrp="1"/>
          </p:cNvSpPr>
          <p:nvPr>
            <p:ph type="pic" idx="5"/>
          </p:nvPr>
        </p:nvSpPr>
        <p:spPr>
          <a:xfrm>
            <a:off x="4519450" y="2405616"/>
            <a:ext cx="2191500" cy="2046900"/>
          </a:xfrm>
          <a:prstGeom prst="rect">
            <a:avLst/>
          </a:prstGeom>
          <a:noFill/>
          <a:ln>
            <a:noFill/>
          </a:ln>
        </p:spPr>
      </p:sp>
      <p:sp>
        <p:nvSpPr>
          <p:cNvPr id="410" name="Google Shape;410;g35b458c65f2_1_686"/>
          <p:cNvSpPr>
            <a:spLocks noGrp="1"/>
          </p:cNvSpPr>
          <p:nvPr>
            <p:ph type="pic" idx="6"/>
          </p:nvPr>
        </p:nvSpPr>
        <p:spPr>
          <a:xfrm>
            <a:off x="6927897" y="2405616"/>
            <a:ext cx="2191500" cy="2046900"/>
          </a:xfrm>
          <a:prstGeom prst="rect">
            <a:avLst/>
          </a:prstGeom>
          <a:noFill/>
          <a:ln>
            <a:noFill/>
          </a:ln>
        </p:spPr>
      </p:sp>
      <p:sp>
        <p:nvSpPr>
          <p:cNvPr id="411" name="Google Shape;411;g35b458c65f2_1_686"/>
          <p:cNvSpPr>
            <a:spLocks noGrp="1"/>
          </p:cNvSpPr>
          <p:nvPr>
            <p:ph type="pic" idx="7"/>
          </p:nvPr>
        </p:nvSpPr>
        <p:spPr>
          <a:xfrm>
            <a:off x="9336343" y="2405616"/>
            <a:ext cx="2191500" cy="2046900"/>
          </a:xfrm>
          <a:prstGeom prst="rect">
            <a:avLst/>
          </a:prstGeom>
          <a:noFill/>
          <a:ln>
            <a:noFill/>
          </a:ln>
        </p:spPr>
      </p:sp>
      <p:sp>
        <p:nvSpPr>
          <p:cNvPr id="412" name="Google Shape;412;g35b458c65f2_1_686"/>
          <p:cNvSpPr txBox="1">
            <a:spLocks noGrp="1"/>
          </p:cNvSpPr>
          <p:nvPr>
            <p:ph type="title"/>
          </p:nvPr>
        </p:nvSpPr>
        <p:spPr>
          <a:xfrm>
            <a:off x="468733" y="593367"/>
            <a:ext cx="3462300" cy="2275200"/>
          </a:xfrm>
          <a:prstGeom prst="rect">
            <a:avLst/>
          </a:prstGeom>
          <a:noFill/>
          <a:ln>
            <a:noFill/>
          </a:ln>
        </p:spPr>
        <p:txBody>
          <a:bodyPr spcFirstLastPara="1" wrap="square" lIns="121900" tIns="121900" rIns="121900" bIns="121900" anchor="t" anchorCtr="0">
            <a:sp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413" name="Google Shape;413;g35b458c65f2_1_686"/>
          <p:cNvSpPr>
            <a:spLocks noGrp="1"/>
          </p:cNvSpPr>
          <p:nvPr>
            <p:ph type="pic" idx="8"/>
          </p:nvPr>
        </p:nvSpPr>
        <p:spPr>
          <a:xfrm>
            <a:off x="4519450" y="4652649"/>
            <a:ext cx="2191500" cy="2046900"/>
          </a:xfrm>
          <a:prstGeom prst="rect">
            <a:avLst/>
          </a:prstGeom>
          <a:noFill/>
          <a:ln>
            <a:noFill/>
          </a:ln>
        </p:spPr>
      </p:sp>
      <p:sp>
        <p:nvSpPr>
          <p:cNvPr id="414" name="Google Shape;414;g35b458c65f2_1_686"/>
          <p:cNvSpPr>
            <a:spLocks noGrp="1"/>
          </p:cNvSpPr>
          <p:nvPr>
            <p:ph type="pic" idx="9"/>
          </p:nvPr>
        </p:nvSpPr>
        <p:spPr>
          <a:xfrm>
            <a:off x="6927897" y="4652649"/>
            <a:ext cx="2191500" cy="2046900"/>
          </a:xfrm>
          <a:prstGeom prst="rect">
            <a:avLst/>
          </a:prstGeom>
          <a:noFill/>
          <a:ln>
            <a:noFill/>
          </a:ln>
        </p:spPr>
      </p:sp>
      <p:sp>
        <p:nvSpPr>
          <p:cNvPr id="415" name="Google Shape;415;g35b458c65f2_1_686"/>
          <p:cNvSpPr>
            <a:spLocks noGrp="1"/>
          </p:cNvSpPr>
          <p:nvPr>
            <p:ph type="pic" idx="13"/>
          </p:nvPr>
        </p:nvSpPr>
        <p:spPr>
          <a:xfrm>
            <a:off x="9336343" y="4652649"/>
            <a:ext cx="2191500" cy="2046900"/>
          </a:xfrm>
          <a:prstGeom prst="rect">
            <a:avLst/>
          </a:prstGeom>
          <a:noFill/>
          <a:ln>
            <a:noFill/>
          </a:ln>
        </p:spPr>
      </p:sp>
    </p:spTree>
  </p:cSld>
  <p:clrMapOvr>
    <a:masterClrMapping/>
  </p:clrMapOvr>
  <p:extLst>
    <p:ext uri="{DCECCB84-F9BA-43D5-87BE-67443E8EF086}">
      <p15:sldGuideLst xmlns:p15="http://schemas.microsoft.com/office/powerpoint/2012/main">
        <p15:guide id="1" pos="7418">
          <p15:clr>
            <a:srgbClr val="E4696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p:cSld name="TITLE_5">
    <p:spTree>
      <p:nvGrpSpPr>
        <p:cNvPr id="1" name="Shape 416"/>
        <p:cNvGrpSpPr/>
        <p:nvPr/>
      </p:nvGrpSpPr>
      <p:grpSpPr>
        <a:xfrm>
          <a:off x="0" y="0"/>
          <a:ext cx="0" cy="0"/>
          <a:chOff x="0" y="0"/>
          <a:chExt cx="0" cy="0"/>
        </a:xfrm>
      </p:grpSpPr>
      <p:sp>
        <p:nvSpPr>
          <p:cNvPr id="417" name="Google Shape;417;g35b458c65f2_1_698"/>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18" name="Google Shape;418;g35b458c65f2_1_698"/>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1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19" name="Google Shape;419;g35b458c65f2_1_69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420" name="Google Shape;420;g35b458c65f2_1_69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421" name="Google Shape;421;g35b458c65f2_1_69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22"/>
        <p:cNvGrpSpPr/>
        <p:nvPr/>
      </p:nvGrpSpPr>
      <p:grpSpPr>
        <a:xfrm>
          <a:off x="0" y="0"/>
          <a:ext cx="0" cy="0"/>
          <a:chOff x="0" y="0"/>
          <a:chExt cx="0" cy="0"/>
        </a:xfrm>
      </p:grpSpPr>
      <p:sp>
        <p:nvSpPr>
          <p:cNvPr id="423" name="Google Shape;423;g35b458c65f2_1_70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24" name="Google Shape;424;g35b458c65f2_1_70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9250" algn="l">
              <a:lnSpc>
                <a:spcPct val="90000"/>
              </a:lnSpc>
              <a:spcBef>
                <a:spcPts val="1100"/>
              </a:spcBef>
              <a:spcAft>
                <a:spcPts val="0"/>
              </a:spcAft>
              <a:buClr>
                <a:schemeClr val="dk1"/>
              </a:buClr>
              <a:buSzPts val="1900"/>
              <a:buChar char="•"/>
              <a:defRPr/>
            </a:lvl1pPr>
            <a:lvl2pPr marL="914400" lvl="1" indent="-349250" algn="l">
              <a:lnSpc>
                <a:spcPct val="90000"/>
              </a:lnSpc>
              <a:spcBef>
                <a:spcPts val="500"/>
              </a:spcBef>
              <a:spcAft>
                <a:spcPts val="0"/>
              </a:spcAft>
              <a:buClr>
                <a:schemeClr val="dk1"/>
              </a:buClr>
              <a:buSzPts val="1900"/>
              <a:buChar char="•"/>
              <a:defRPr/>
            </a:lvl2pPr>
            <a:lvl3pPr marL="1371600" lvl="2" indent="-349250" algn="l">
              <a:lnSpc>
                <a:spcPct val="90000"/>
              </a:lnSpc>
              <a:spcBef>
                <a:spcPts val="500"/>
              </a:spcBef>
              <a:spcAft>
                <a:spcPts val="0"/>
              </a:spcAft>
              <a:buClr>
                <a:schemeClr val="dk1"/>
              </a:buClr>
              <a:buSzPts val="1900"/>
              <a:buChar char="•"/>
              <a:defRPr/>
            </a:lvl3pPr>
            <a:lvl4pPr marL="1828800" lvl="3" indent="-349250" algn="l">
              <a:lnSpc>
                <a:spcPct val="90000"/>
              </a:lnSpc>
              <a:spcBef>
                <a:spcPts val="500"/>
              </a:spcBef>
              <a:spcAft>
                <a:spcPts val="0"/>
              </a:spcAft>
              <a:buClr>
                <a:schemeClr val="dk1"/>
              </a:buClr>
              <a:buSzPts val="1900"/>
              <a:buChar char="•"/>
              <a:defRPr/>
            </a:lvl4pPr>
            <a:lvl5pPr marL="2286000" lvl="4" indent="-349250" algn="l">
              <a:lnSpc>
                <a:spcPct val="9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425" name="Google Shape;425;g35b458c65f2_1_70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426" name="Google Shape;426;g35b458c65f2_1_70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427" name="Google Shape;427;g35b458c65f2_1_70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1_Title Slide">
  <p:cSld name="21_Title Slide">
    <p:spTree>
      <p:nvGrpSpPr>
        <p:cNvPr id="1" name="Shape 26"/>
        <p:cNvGrpSpPr/>
        <p:nvPr/>
      </p:nvGrpSpPr>
      <p:grpSpPr>
        <a:xfrm>
          <a:off x="0" y="0"/>
          <a:ext cx="0" cy="0"/>
          <a:chOff x="0" y="0"/>
          <a:chExt cx="0" cy="0"/>
        </a:xfrm>
      </p:grpSpPr>
      <p:sp>
        <p:nvSpPr>
          <p:cNvPr id="27" name="Google Shape;27;p22"/>
          <p:cNvSpPr>
            <a:spLocks noGrp="1"/>
          </p:cNvSpPr>
          <p:nvPr>
            <p:ph type="pic" idx="2"/>
          </p:nvPr>
        </p:nvSpPr>
        <p:spPr>
          <a:xfrm>
            <a:off x="0" y="0"/>
            <a:ext cx="12192000" cy="2743200"/>
          </a:xfrm>
          <a:prstGeom prst="rect">
            <a:avLst/>
          </a:prstGeom>
          <a:solidFill>
            <a:schemeClr val="lt1"/>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428"/>
        <p:cNvGrpSpPr/>
        <p:nvPr/>
      </p:nvGrpSpPr>
      <p:grpSpPr>
        <a:xfrm>
          <a:off x="0" y="0"/>
          <a:ext cx="0" cy="0"/>
          <a:chOff x="0" y="0"/>
          <a:chExt cx="0" cy="0"/>
        </a:xfrm>
      </p:grpSpPr>
      <p:sp>
        <p:nvSpPr>
          <p:cNvPr id="429" name="Google Shape;429;g35b458c65f2_1_710"/>
          <p:cNvSpPr/>
          <p:nvPr/>
        </p:nvSpPr>
        <p:spPr>
          <a:xfrm rot="10800000" flipH="1">
            <a:off x="0" y="875100"/>
            <a:ext cx="12192000" cy="59829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g35b458c65f2_1_710"/>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g35b458c65f2_1_710"/>
          <p:cNvSpPr txBox="1">
            <a:spLocks noGrp="1"/>
          </p:cNvSpPr>
          <p:nvPr>
            <p:ph type="title"/>
          </p:nvPr>
        </p:nvSpPr>
        <p:spPr>
          <a:xfrm>
            <a:off x="131000" y="21800"/>
            <a:ext cx="11768700" cy="8037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32" name="Google Shape;432;g35b458c65f2_1_710"/>
          <p:cNvSpPr txBox="1">
            <a:spLocks noGrp="1"/>
          </p:cNvSpPr>
          <p:nvPr>
            <p:ph type="sldNum" idx="12"/>
          </p:nvPr>
        </p:nvSpPr>
        <p:spPr>
          <a:xfrm>
            <a:off x="11364722" y="6260831"/>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433"/>
        <p:cNvGrpSpPr/>
        <p:nvPr/>
      </p:nvGrpSpPr>
      <p:grpSpPr>
        <a:xfrm>
          <a:off x="0" y="0"/>
          <a:ext cx="0" cy="0"/>
          <a:chOff x="0" y="0"/>
          <a:chExt cx="0" cy="0"/>
        </a:xfrm>
      </p:grpSpPr>
      <p:sp>
        <p:nvSpPr>
          <p:cNvPr id="434" name="Google Shape;434;g35b458c65f2_1_715"/>
          <p:cNvSpPr/>
          <p:nvPr/>
        </p:nvSpPr>
        <p:spPr>
          <a:xfrm rot="10800000" flipH="1">
            <a:off x="0" y="875100"/>
            <a:ext cx="12192000" cy="59829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g35b458c65f2_1_715"/>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g35b458c65f2_1_715"/>
          <p:cNvSpPr txBox="1">
            <a:spLocks noGrp="1"/>
          </p:cNvSpPr>
          <p:nvPr>
            <p:ph type="title"/>
          </p:nvPr>
        </p:nvSpPr>
        <p:spPr>
          <a:xfrm>
            <a:off x="131000" y="21800"/>
            <a:ext cx="11768700" cy="8037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37" name="Google Shape;437;g35b458c65f2_1_715"/>
          <p:cNvSpPr txBox="1">
            <a:spLocks noGrp="1"/>
          </p:cNvSpPr>
          <p:nvPr>
            <p:ph type="sldNum" idx="12"/>
          </p:nvPr>
        </p:nvSpPr>
        <p:spPr>
          <a:xfrm>
            <a:off x="11364722" y="6260831"/>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8"/>
        <p:cNvGrpSpPr/>
        <p:nvPr/>
      </p:nvGrpSpPr>
      <p:grpSpPr>
        <a:xfrm>
          <a:off x="0" y="0"/>
          <a:ext cx="0" cy="0"/>
          <a:chOff x="0" y="0"/>
          <a:chExt cx="0" cy="0"/>
        </a:xfrm>
      </p:grpSpPr>
      <p:sp>
        <p:nvSpPr>
          <p:cNvPr id="29" name="Google Shape;29;p60"/>
          <p:cNvSpPr>
            <a:spLocks noGrp="1"/>
          </p:cNvSpPr>
          <p:nvPr>
            <p:ph type="pic" idx="2"/>
          </p:nvPr>
        </p:nvSpPr>
        <p:spPr>
          <a:xfrm>
            <a:off x="1658620" y="1479550"/>
            <a:ext cx="1397000" cy="1397000"/>
          </a:xfrm>
          <a:prstGeom prst="rect">
            <a:avLst/>
          </a:prstGeom>
          <a:noFill/>
          <a:ln>
            <a:noFill/>
          </a:ln>
        </p:spPr>
      </p:sp>
      <p:sp>
        <p:nvSpPr>
          <p:cNvPr id="30" name="Google Shape;30;p60"/>
          <p:cNvSpPr>
            <a:spLocks noGrp="1"/>
          </p:cNvSpPr>
          <p:nvPr>
            <p:ph type="pic" idx="3"/>
          </p:nvPr>
        </p:nvSpPr>
        <p:spPr>
          <a:xfrm>
            <a:off x="5397500" y="1479550"/>
            <a:ext cx="1397000" cy="1397000"/>
          </a:xfrm>
          <a:prstGeom prst="rect">
            <a:avLst/>
          </a:prstGeom>
          <a:noFill/>
          <a:ln>
            <a:noFill/>
          </a:ln>
        </p:spPr>
      </p:sp>
      <p:sp>
        <p:nvSpPr>
          <p:cNvPr id="31" name="Google Shape;31;p60"/>
          <p:cNvSpPr>
            <a:spLocks noGrp="1"/>
          </p:cNvSpPr>
          <p:nvPr>
            <p:ph type="pic" idx="4"/>
          </p:nvPr>
        </p:nvSpPr>
        <p:spPr>
          <a:xfrm>
            <a:off x="9136380" y="1479550"/>
            <a:ext cx="1397000" cy="1397000"/>
          </a:xfrm>
          <a:prstGeom prst="rect">
            <a:avLst/>
          </a:prstGeom>
          <a:noFill/>
          <a:ln>
            <a:noFill/>
          </a:ln>
        </p:spPr>
      </p:sp>
      <p:sp>
        <p:nvSpPr>
          <p:cNvPr id="32" name="Google Shape;32;p60"/>
          <p:cNvSpPr>
            <a:spLocks noGrp="1"/>
          </p:cNvSpPr>
          <p:nvPr>
            <p:ph type="pic" idx="5"/>
          </p:nvPr>
        </p:nvSpPr>
        <p:spPr>
          <a:xfrm>
            <a:off x="1658620" y="4108450"/>
            <a:ext cx="1397000" cy="1397000"/>
          </a:xfrm>
          <a:prstGeom prst="rect">
            <a:avLst/>
          </a:prstGeom>
          <a:noFill/>
          <a:ln>
            <a:noFill/>
          </a:ln>
        </p:spPr>
      </p:sp>
      <p:sp>
        <p:nvSpPr>
          <p:cNvPr id="33" name="Google Shape;33;p60"/>
          <p:cNvSpPr>
            <a:spLocks noGrp="1"/>
          </p:cNvSpPr>
          <p:nvPr>
            <p:ph type="pic" idx="6"/>
          </p:nvPr>
        </p:nvSpPr>
        <p:spPr>
          <a:xfrm>
            <a:off x="5397500" y="4108450"/>
            <a:ext cx="1397000" cy="1397000"/>
          </a:xfrm>
          <a:prstGeom prst="rect">
            <a:avLst/>
          </a:prstGeom>
          <a:noFill/>
          <a:ln>
            <a:noFill/>
          </a:ln>
        </p:spPr>
      </p:sp>
      <p:sp>
        <p:nvSpPr>
          <p:cNvPr id="34" name="Google Shape;34;p60"/>
          <p:cNvSpPr>
            <a:spLocks noGrp="1"/>
          </p:cNvSpPr>
          <p:nvPr>
            <p:ph type="pic" idx="7"/>
          </p:nvPr>
        </p:nvSpPr>
        <p:spPr>
          <a:xfrm>
            <a:off x="9136380" y="4108450"/>
            <a:ext cx="1397000" cy="13970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35"/>
        <p:cNvGrpSpPr/>
        <p:nvPr/>
      </p:nvGrpSpPr>
      <p:grpSpPr>
        <a:xfrm>
          <a:off x="0" y="0"/>
          <a:ext cx="0" cy="0"/>
          <a:chOff x="0" y="0"/>
          <a:chExt cx="0" cy="0"/>
        </a:xfrm>
      </p:grpSpPr>
      <p:sp>
        <p:nvSpPr>
          <p:cNvPr id="36" name="Google Shape;36;p25"/>
          <p:cNvSpPr>
            <a:spLocks noGrp="1"/>
          </p:cNvSpPr>
          <p:nvPr>
            <p:ph type="pic" idx="2"/>
          </p:nvPr>
        </p:nvSpPr>
        <p:spPr>
          <a:xfrm>
            <a:off x="1" y="1609648"/>
            <a:ext cx="3488238" cy="5248351"/>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orient="horz" pos="4110">
          <p15:clr>
            <a:srgbClr val="F26B43"/>
          </p15:clr>
        </p15:guide>
        <p15:guide id="4" pos="746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4"/>
        <p:cNvGrpSpPr/>
        <p:nvPr/>
      </p:nvGrpSpPr>
      <p:grpSpPr>
        <a:xfrm>
          <a:off x="0" y="0"/>
          <a:ext cx="0" cy="0"/>
          <a:chOff x="0" y="0"/>
          <a:chExt cx="0" cy="0"/>
        </a:xfrm>
      </p:grpSpPr>
      <p:sp>
        <p:nvSpPr>
          <p:cNvPr id="105" name="Google Shape;105;g35b458c65f2_1_38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06" name="Google Shape;106;g35b458c65f2_1_385"/>
          <p:cNvSpPr txBox="1">
            <a:spLocks noGrp="1"/>
          </p:cNvSpPr>
          <p:nvPr>
            <p:ph type="title"/>
          </p:nvPr>
        </p:nvSpPr>
        <p:spPr>
          <a:xfrm>
            <a:off x="411900" y="370700"/>
            <a:ext cx="5931300" cy="39540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2"/>
              </a:buClr>
              <a:buSzPts val="5600"/>
              <a:buFont typeface="Black Ops One"/>
              <a:buNone/>
              <a:defRPr sz="5600" b="0" i="0" u="none" strike="noStrike" cap="none">
                <a:solidFill>
                  <a:schemeClr val="dk2"/>
                </a:solidFill>
                <a:latin typeface="Black Ops One"/>
                <a:ea typeface="Black Ops One"/>
                <a:cs typeface="Black Ops One"/>
                <a:sym typeface="Black Ops One"/>
              </a:defRPr>
            </a:lvl1pPr>
            <a:lvl2pPr marR="0" lvl="1" algn="l" rtl="0">
              <a:lnSpc>
                <a:spcPct val="100000"/>
              </a:lnSpc>
              <a:spcBef>
                <a:spcPts val="0"/>
              </a:spcBef>
              <a:spcAft>
                <a:spcPts val="0"/>
              </a:spcAft>
              <a:buClr>
                <a:schemeClr val="dk2"/>
              </a:buClr>
              <a:buSzPts val="5600"/>
              <a:buFont typeface="Inter"/>
              <a:buNone/>
              <a:defRPr sz="5600" b="0" i="0" u="none" strike="noStrike" cap="none">
                <a:solidFill>
                  <a:schemeClr val="dk2"/>
                </a:solidFill>
                <a:latin typeface="Inter"/>
                <a:ea typeface="Inter"/>
                <a:cs typeface="Inter"/>
                <a:sym typeface="Inter"/>
              </a:defRPr>
            </a:lvl2pPr>
            <a:lvl3pPr marR="0" lvl="2" algn="l" rtl="0">
              <a:lnSpc>
                <a:spcPct val="100000"/>
              </a:lnSpc>
              <a:spcBef>
                <a:spcPts val="0"/>
              </a:spcBef>
              <a:spcAft>
                <a:spcPts val="0"/>
              </a:spcAft>
              <a:buClr>
                <a:schemeClr val="dk2"/>
              </a:buClr>
              <a:buSzPts val="5600"/>
              <a:buFont typeface="Inter"/>
              <a:buNone/>
              <a:defRPr sz="5600" b="0" i="0" u="none" strike="noStrike" cap="none">
                <a:solidFill>
                  <a:schemeClr val="dk2"/>
                </a:solidFill>
                <a:latin typeface="Inter"/>
                <a:ea typeface="Inter"/>
                <a:cs typeface="Inter"/>
                <a:sym typeface="Inter"/>
              </a:defRPr>
            </a:lvl3pPr>
            <a:lvl4pPr marR="0" lvl="3" algn="l" rtl="0">
              <a:lnSpc>
                <a:spcPct val="100000"/>
              </a:lnSpc>
              <a:spcBef>
                <a:spcPts val="0"/>
              </a:spcBef>
              <a:spcAft>
                <a:spcPts val="0"/>
              </a:spcAft>
              <a:buClr>
                <a:schemeClr val="dk2"/>
              </a:buClr>
              <a:buSzPts val="5600"/>
              <a:buFont typeface="Inter"/>
              <a:buNone/>
              <a:defRPr sz="5600" b="0" i="0" u="none" strike="noStrike" cap="none">
                <a:solidFill>
                  <a:schemeClr val="dk2"/>
                </a:solidFill>
                <a:latin typeface="Inter"/>
                <a:ea typeface="Inter"/>
                <a:cs typeface="Inter"/>
                <a:sym typeface="Inter"/>
              </a:defRPr>
            </a:lvl4pPr>
            <a:lvl5pPr marR="0" lvl="4" algn="l" rtl="0">
              <a:lnSpc>
                <a:spcPct val="100000"/>
              </a:lnSpc>
              <a:spcBef>
                <a:spcPts val="0"/>
              </a:spcBef>
              <a:spcAft>
                <a:spcPts val="0"/>
              </a:spcAft>
              <a:buClr>
                <a:schemeClr val="dk2"/>
              </a:buClr>
              <a:buSzPts val="5600"/>
              <a:buFont typeface="Inter"/>
              <a:buNone/>
              <a:defRPr sz="5600" b="0" i="0" u="none" strike="noStrike" cap="none">
                <a:solidFill>
                  <a:schemeClr val="dk2"/>
                </a:solidFill>
                <a:latin typeface="Inter"/>
                <a:ea typeface="Inter"/>
                <a:cs typeface="Inter"/>
                <a:sym typeface="Inter"/>
              </a:defRPr>
            </a:lvl5pPr>
            <a:lvl6pPr marR="0" lvl="5" algn="l" rtl="0">
              <a:lnSpc>
                <a:spcPct val="100000"/>
              </a:lnSpc>
              <a:spcBef>
                <a:spcPts val="0"/>
              </a:spcBef>
              <a:spcAft>
                <a:spcPts val="0"/>
              </a:spcAft>
              <a:buClr>
                <a:schemeClr val="dk2"/>
              </a:buClr>
              <a:buSzPts val="5600"/>
              <a:buFont typeface="Inter"/>
              <a:buNone/>
              <a:defRPr sz="5600" b="0" i="0" u="none" strike="noStrike" cap="none">
                <a:solidFill>
                  <a:schemeClr val="dk2"/>
                </a:solidFill>
                <a:latin typeface="Inter"/>
                <a:ea typeface="Inter"/>
                <a:cs typeface="Inter"/>
                <a:sym typeface="Inter"/>
              </a:defRPr>
            </a:lvl6pPr>
            <a:lvl7pPr marR="0" lvl="6" algn="l" rtl="0">
              <a:lnSpc>
                <a:spcPct val="100000"/>
              </a:lnSpc>
              <a:spcBef>
                <a:spcPts val="0"/>
              </a:spcBef>
              <a:spcAft>
                <a:spcPts val="0"/>
              </a:spcAft>
              <a:buClr>
                <a:schemeClr val="dk2"/>
              </a:buClr>
              <a:buSzPts val="5600"/>
              <a:buFont typeface="Inter"/>
              <a:buNone/>
              <a:defRPr sz="5600" b="0" i="0" u="none" strike="noStrike" cap="none">
                <a:solidFill>
                  <a:schemeClr val="dk2"/>
                </a:solidFill>
                <a:latin typeface="Inter"/>
                <a:ea typeface="Inter"/>
                <a:cs typeface="Inter"/>
                <a:sym typeface="Inter"/>
              </a:defRPr>
            </a:lvl7pPr>
            <a:lvl8pPr marR="0" lvl="7" algn="l" rtl="0">
              <a:lnSpc>
                <a:spcPct val="100000"/>
              </a:lnSpc>
              <a:spcBef>
                <a:spcPts val="0"/>
              </a:spcBef>
              <a:spcAft>
                <a:spcPts val="0"/>
              </a:spcAft>
              <a:buClr>
                <a:schemeClr val="dk2"/>
              </a:buClr>
              <a:buSzPts val="5600"/>
              <a:buFont typeface="Inter"/>
              <a:buNone/>
              <a:defRPr sz="5600" b="0" i="0" u="none" strike="noStrike" cap="none">
                <a:solidFill>
                  <a:schemeClr val="dk2"/>
                </a:solidFill>
                <a:latin typeface="Inter"/>
                <a:ea typeface="Inter"/>
                <a:cs typeface="Inter"/>
                <a:sym typeface="Inter"/>
              </a:defRPr>
            </a:lvl8pPr>
            <a:lvl9pPr marR="0" lvl="8" algn="l" rtl="0">
              <a:lnSpc>
                <a:spcPct val="100000"/>
              </a:lnSpc>
              <a:spcBef>
                <a:spcPts val="0"/>
              </a:spcBef>
              <a:spcAft>
                <a:spcPts val="0"/>
              </a:spcAft>
              <a:buClr>
                <a:schemeClr val="dk2"/>
              </a:buClr>
              <a:buSzPts val="5600"/>
              <a:buFont typeface="Inter"/>
              <a:buNone/>
              <a:defRPr sz="5600" b="0" i="0" u="none" strike="noStrike" cap="none">
                <a:solidFill>
                  <a:schemeClr val="dk2"/>
                </a:solidFill>
                <a:latin typeface="Inter"/>
                <a:ea typeface="Inter"/>
                <a:cs typeface="Inter"/>
                <a:sym typeface="Inter"/>
              </a:defRPr>
            </a:lvl9pPr>
          </a:lstStyle>
          <a:p>
            <a:endParaRPr/>
          </a:p>
        </p:txBody>
      </p:sp>
      <p:sp>
        <p:nvSpPr>
          <p:cNvPr id="107" name="Google Shape;107;g35b458c65f2_1_385"/>
          <p:cNvSpPr txBox="1">
            <a:spLocks noGrp="1"/>
          </p:cNvSpPr>
          <p:nvPr>
            <p:ph type="body" idx="1"/>
          </p:nvPr>
        </p:nvSpPr>
        <p:spPr>
          <a:xfrm>
            <a:off x="6150900" y="370700"/>
            <a:ext cx="3954000" cy="3954000"/>
          </a:xfrm>
          <a:prstGeom prst="rect">
            <a:avLst/>
          </a:prstGeom>
          <a:noFill/>
          <a:ln>
            <a:noFill/>
          </a:ln>
        </p:spPr>
        <p:txBody>
          <a:bodyPr spcFirstLastPara="1" wrap="square" lIns="121900" tIns="121900" rIns="121900" bIns="121900" anchor="t" anchorCtr="0">
            <a:noAutofit/>
          </a:bodyPr>
          <a:lstStyle>
            <a:lvl1pPr marL="457200" marR="0" lvl="0" indent="-330200" algn="l" rtl="0">
              <a:lnSpc>
                <a:spcPct val="100000"/>
              </a:lnSpc>
              <a:spcBef>
                <a:spcPts val="0"/>
              </a:spcBef>
              <a:spcAft>
                <a:spcPts val="0"/>
              </a:spcAft>
              <a:buClr>
                <a:schemeClr val="dk2"/>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1pPr>
            <a:lvl2pPr marL="914400" marR="0" lvl="1" indent="-330200" algn="l" rtl="0">
              <a:lnSpc>
                <a:spcPct val="100000"/>
              </a:lnSpc>
              <a:spcBef>
                <a:spcPts val="0"/>
              </a:spcBef>
              <a:spcAft>
                <a:spcPts val="0"/>
              </a:spcAft>
              <a:buClr>
                <a:schemeClr val="dk2"/>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chemeClr val="dk2"/>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100000"/>
              </a:lnSpc>
              <a:spcBef>
                <a:spcPts val="0"/>
              </a:spcBef>
              <a:spcAft>
                <a:spcPts val="0"/>
              </a:spcAft>
              <a:buClr>
                <a:schemeClr val="dk2"/>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100000"/>
              </a:lnSpc>
              <a:spcBef>
                <a:spcPts val="0"/>
              </a:spcBef>
              <a:spcAft>
                <a:spcPts val="0"/>
              </a:spcAft>
              <a:buClr>
                <a:schemeClr val="dk2"/>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5pPr>
            <a:lvl6pPr marL="2743200" marR="0" lvl="5" indent="-330200" algn="l" rtl="0">
              <a:lnSpc>
                <a:spcPct val="100000"/>
              </a:lnSpc>
              <a:spcBef>
                <a:spcPts val="0"/>
              </a:spcBef>
              <a:spcAft>
                <a:spcPts val="0"/>
              </a:spcAft>
              <a:buClr>
                <a:schemeClr val="dk2"/>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6pPr>
            <a:lvl7pPr marL="3200400" marR="0" lvl="6" indent="-330200" algn="l" rtl="0">
              <a:lnSpc>
                <a:spcPct val="100000"/>
              </a:lnSpc>
              <a:spcBef>
                <a:spcPts val="0"/>
              </a:spcBef>
              <a:spcAft>
                <a:spcPts val="0"/>
              </a:spcAft>
              <a:buClr>
                <a:schemeClr val="dk2"/>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7pPr>
            <a:lvl8pPr marL="3657600" marR="0" lvl="7" indent="-330200" algn="l" rtl="0">
              <a:lnSpc>
                <a:spcPct val="100000"/>
              </a:lnSpc>
              <a:spcBef>
                <a:spcPts val="0"/>
              </a:spcBef>
              <a:spcAft>
                <a:spcPts val="0"/>
              </a:spcAft>
              <a:buClr>
                <a:schemeClr val="dk2"/>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8pPr>
            <a:lvl9pPr marL="4114800" marR="0" lvl="8" indent="-330200" algn="l" rtl="0">
              <a:lnSpc>
                <a:spcPct val="100000"/>
              </a:lnSpc>
              <a:spcBef>
                <a:spcPts val="0"/>
              </a:spcBef>
              <a:spcAft>
                <a:spcPts val="0"/>
              </a:spcAft>
              <a:buClr>
                <a:schemeClr val="dk2"/>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g"/><Relationship Id="rId18" Type="http://schemas.openxmlformats.org/officeDocument/2006/relationships/image" Target="../media/image49.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jpg"/><Relationship Id="rId17" Type="http://schemas.openxmlformats.org/officeDocument/2006/relationships/image" Target="../media/image48.png"/><Relationship Id="rId2" Type="http://schemas.openxmlformats.org/officeDocument/2006/relationships/notesSlide" Target="../notesSlides/notesSlide10.xml"/><Relationship Id="rId16" Type="http://schemas.openxmlformats.org/officeDocument/2006/relationships/image" Target="../media/image47.jpg"/><Relationship Id="rId20"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jp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jp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34.png"/><Relationship Id="rId7" Type="http://schemas.openxmlformats.org/officeDocument/2006/relationships/image" Target="../media/image59.jp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11.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jp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jpg"/><Relationship Id="rId1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13.xml.rels><?xml version="1.0" encoding="UTF-8" standalone="yes"?>
<Relationships xmlns="http://schemas.openxmlformats.org/package/2006/relationships"><Relationship Id="rId8" Type="http://schemas.openxmlformats.org/officeDocument/2006/relationships/image" Target="../media/image78.jpg"/><Relationship Id="rId13" Type="http://schemas.openxmlformats.org/officeDocument/2006/relationships/hyperlink" Target="https://www.linkedin.com/in/oriel-raveh/?utm_source=share&amp;utm_campaign=share_via&amp;utm_content=profile&amp;utm_medium=ios_app" TargetMode="External"/><Relationship Id="rId18" Type="http://schemas.openxmlformats.org/officeDocument/2006/relationships/image" Target="../media/image82.jpg"/><Relationship Id="rId3" Type="http://schemas.openxmlformats.org/officeDocument/2006/relationships/image" Target="../media/image73.jpg"/><Relationship Id="rId21" Type="http://schemas.openxmlformats.org/officeDocument/2006/relationships/hyperlink" Target="https://www.linkedin.com/in/avnerbraverman/" TargetMode="External"/><Relationship Id="rId7" Type="http://schemas.openxmlformats.org/officeDocument/2006/relationships/image" Target="../media/image77.jpg"/><Relationship Id="rId12" Type="http://schemas.openxmlformats.org/officeDocument/2006/relationships/hyperlink" Target="https://www.linkedin.com/in/talbrown/" TargetMode="External"/><Relationship Id="rId17" Type="http://schemas.openxmlformats.org/officeDocument/2006/relationships/image" Target="../media/image81.png"/><Relationship Id="rId2" Type="http://schemas.openxmlformats.org/officeDocument/2006/relationships/notesSlide" Target="../notesSlides/notesSlide13.xml"/><Relationship Id="rId16" Type="http://schemas.openxmlformats.org/officeDocument/2006/relationships/image" Target="../media/image80.png"/><Relationship Id="rId20" Type="http://schemas.openxmlformats.org/officeDocument/2006/relationships/image" Target="../media/image83.jpg"/><Relationship Id="rId1" Type="http://schemas.openxmlformats.org/officeDocument/2006/relationships/slideLayout" Target="../slideLayouts/slideLayout8.xml"/><Relationship Id="rId6" Type="http://schemas.openxmlformats.org/officeDocument/2006/relationships/image" Target="../media/image76.jpg"/><Relationship Id="rId11" Type="http://schemas.openxmlformats.org/officeDocument/2006/relationships/hyperlink" Target="https://www.linkedin.com/in/isaac-zafarani-a9752313/" TargetMode="External"/><Relationship Id="rId5" Type="http://schemas.openxmlformats.org/officeDocument/2006/relationships/image" Target="../media/image75.jpg"/><Relationship Id="rId15" Type="http://schemas.openxmlformats.org/officeDocument/2006/relationships/hyperlink" Target="https://www.linkedin.com/in/rob-huberty-605991a2/" TargetMode="External"/><Relationship Id="rId10" Type="http://schemas.openxmlformats.org/officeDocument/2006/relationships/image" Target="../media/image79.png"/><Relationship Id="rId19" Type="http://schemas.openxmlformats.org/officeDocument/2006/relationships/hyperlink" Target="https://www.linkedin.com/in/yochai-rozenblat-b8845412/?originalSubdomain=il" TargetMode="External"/><Relationship Id="rId4" Type="http://schemas.openxmlformats.org/officeDocument/2006/relationships/image" Target="../media/image74.jpg"/><Relationship Id="rId9" Type="http://schemas.openxmlformats.org/officeDocument/2006/relationships/hyperlink" Target="https://www.linkedin.com/in/ramilachter/" TargetMode="External"/><Relationship Id="rId14" Type="http://schemas.openxmlformats.org/officeDocument/2006/relationships/hyperlink" Target="https://www.linkedin.com/in/sonny-tai/"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0.jp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5.png"/><Relationship Id="rId7" Type="http://schemas.openxmlformats.org/officeDocument/2006/relationships/image" Target="../media/image89.jp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20.xml"/><Relationship Id="rId16" Type="http://schemas.openxmlformats.org/officeDocument/2006/relationships/image" Target="../media/image98.png"/><Relationship Id="rId20" Type="http://schemas.openxmlformats.org/officeDocument/2006/relationships/image" Target="../media/image81.png"/><Relationship Id="rId1" Type="http://schemas.openxmlformats.org/officeDocument/2006/relationships/slideLayout" Target="../slideLayouts/slideLayout10.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80.png"/><Relationship Id="rId4" Type="http://schemas.openxmlformats.org/officeDocument/2006/relationships/image" Target="../media/image86.jpg"/><Relationship Id="rId9" Type="http://schemas.openxmlformats.org/officeDocument/2006/relationships/image" Target="../media/image91.png"/><Relationship Id="rId14"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defianceetfs.com/" TargetMode="External"/><Relationship Id="rId7"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32.png"/><Relationship Id="rId4" Type="http://schemas.openxmlformats.org/officeDocument/2006/relationships/hyperlink" Target="https://www.linkedin.com/in/matthewbielski/"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trialkit.ai/" TargetMode="External"/><Relationship Id="rId7"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2.png"/><Relationship Id="rId4" Type="http://schemas.openxmlformats.org/officeDocument/2006/relationships/hyperlink" Target="https://www.linkedin.com/in/ariel-deshe-3512a0b3/"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guild.financial/" TargetMode="External"/><Relationship Id="rId7"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32.png"/><Relationship Id="rId10" Type="http://schemas.openxmlformats.org/officeDocument/2006/relationships/image" Target="../media/image102.png"/><Relationship Id="rId4" Type="http://schemas.openxmlformats.org/officeDocument/2006/relationships/hyperlink" Target="https://www.linkedin.com/in/kaj-larsen-5818675/" TargetMode="External"/><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https://www.linkedin.com/in/idan-levy-57709721/" TargetMode="External"/><Relationship Id="rId7" Type="http://schemas.openxmlformats.org/officeDocument/2006/relationships/image" Target="../media/image109.jp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3.png"/><Relationship Id="rId10" Type="http://schemas.openxmlformats.org/officeDocument/2006/relationships/image" Target="../media/image111.jpg"/><Relationship Id="rId4" Type="http://schemas.openxmlformats.org/officeDocument/2006/relationships/image" Target="../media/image32.png"/><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111.jpg"/><Relationship Id="rId3" Type="http://schemas.openxmlformats.org/officeDocument/2006/relationships/hyperlink" Target="https://www.brecourtsolutions.com/" TargetMode="External"/><Relationship Id="rId7"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32.png"/><Relationship Id="rId10" Type="http://schemas.openxmlformats.org/officeDocument/2006/relationships/image" Target="../media/image108.png"/><Relationship Id="rId4" Type="http://schemas.openxmlformats.org/officeDocument/2006/relationships/hyperlink" Target="https://www.linkedin.com/in/jeff-ross-64183143/" TargetMode="External"/><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www.protegohealth.ai" TargetMode="External"/><Relationship Id="rId7"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13.jpg"/><Relationship Id="rId5" Type="http://schemas.openxmlformats.org/officeDocument/2006/relationships/image" Target="../media/image32.png"/><Relationship Id="rId10" Type="http://schemas.openxmlformats.org/officeDocument/2006/relationships/image" Target="../media/image114.png"/><Relationship Id="rId4" Type="http://schemas.openxmlformats.org/officeDocument/2006/relationships/hyperlink" Target="https://www.linkedin.com/in/csfeldman/" TargetMode="External"/><Relationship Id="rId9" Type="http://schemas.openxmlformats.org/officeDocument/2006/relationships/image" Target="../media/image108.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3.png"/><Relationship Id="rId3" Type="http://schemas.openxmlformats.org/officeDocument/2006/relationships/image" Target="../media/image21.jpg"/><Relationship Id="rId7" Type="http://schemas.openxmlformats.org/officeDocument/2006/relationships/image" Target="../media/image3.png"/><Relationship Id="rId12" Type="http://schemas.openxmlformats.org/officeDocument/2006/relationships/image" Target="../media/image29.jpg"/><Relationship Id="rId17" Type="http://schemas.openxmlformats.org/officeDocument/2006/relationships/hyperlink" Target="https://www.linkedin.com/in/weineradam/" TargetMode="External"/><Relationship Id="rId2" Type="http://schemas.openxmlformats.org/officeDocument/2006/relationships/notesSlide" Target="../notesSlides/notesSlide9.xml"/><Relationship Id="rId16"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24.jpg"/><Relationship Id="rId11" Type="http://schemas.openxmlformats.org/officeDocument/2006/relationships/image" Target="../media/image28.jpg"/><Relationship Id="rId5" Type="http://schemas.openxmlformats.org/officeDocument/2006/relationships/image" Target="../media/image23.png"/><Relationship Id="rId15" Type="http://schemas.openxmlformats.org/officeDocument/2006/relationships/hyperlink" Target="https://www.linkedin.com/in/nurigolan/" TargetMode="External"/><Relationship Id="rId10" Type="http://schemas.openxmlformats.org/officeDocument/2006/relationships/image" Target="../media/image27.jp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1"/>
          <p:cNvPicPr preferRelativeResize="0">
            <a:picLocks noGrp="1"/>
          </p:cNvPicPr>
          <p:nvPr>
            <p:ph type="pic" idx="2"/>
          </p:nvPr>
        </p:nvPicPr>
        <p:blipFill rotWithShape="1">
          <a:blip r:embed="rId3">
            <a:alphaModFix/>
          </a:blip>
          <a:srcRect t="785" b="781"/>
          <a:stretch/>
        </p:blipFill>
        <p:spPr>
          <a:xfrm>
            <a:off x="0" y="0"/>
            <a:ext cx="12192000" cy="6858000"/>
          </a:xfrm>
          <a:prstGeom prst="rect">
            <a:avLst/>
          </a:prstGeom>
          <a:solidFill>
            <a:schemeClr val="lt1"/>
          </a:solidFill>
          <a:ln>
            <a:noFill/>
          </a:ln>
        </p:spPr>
      </p:pic>
      <p:sp>
        <p:nvSpPr>
          <p:cNvPr id="443" name="Google Shape;443;p1"/>
          <p:cNvSpPr/>
          <p:nvPr/>
        </p:nvSpPr>
        <p:spPr>
          <a:xfrm>
            <a:off x="0" y="2476500"/>
            <a:ext cx="12192000" cy="1905000"/>
          </a:xfrm>
          <a:prstGeom prst="rect">
            <a:avLst/>
          </a:prstGeom>
          <a:solidFill>
            <a:schemeClr val="lt1">
              <a:alpha val="87843"/>
            </a:schemeClr>
          </a:solidFill>
          <a:ln>
            <a:noFill/>
          </a:ln>
          <a:effectLst>
            <a:outerShdw blurRad="254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444" name="Google Shape;444;p1"/>
          <p:cNvSpPr txBox="1"/>
          <p:nvPr/>
        </p:nvSpPr>
        <p:spPr>
          <a:xfrm>
            <a:off x="2044319" y="2944654"/>
            <a:ext cx="61976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chemeClr val="dk1"/>
                </a:solidFill>
                <a:latin typeface="Montserrat"/>
                <a:ea typeface="Montserrat"/>
                <a:cs typeface="Montserrat"/>
                <a:sym typeface="Montserrat"/>
              </a:rPr>
              <a:t>Version Bravo Ventures</a:t>
            </a:r>
            <a:endParaRPr sz="3200" b="1" i="0" u="none" strike="noStrike" cap="none">
              <a:solidFill>
                <a:schemeClr val="dk1"/>
              </a:solidFill>
              <a:latin typeface="Montserrat"/>
              <a:ea typeface="Montserrat"/>
              <a:cs typeface="Montserrat"/>
              <a:sym typeface="Montserrat"/>
            </a:endParaRPr>
          </a:p>
        </p:txBody>
      </p:sp>
      <p:sp>
        <p:nvSpPr>
          <p:cNvPr id="445" name="Google Shape;445;p1"/>
          <p:cNvSpPr txBox="1"/>
          <p:nvPr/>
        </p:nvSpPr>
        <p:spPr>
          <a:xfrm>
            <a:off x="2044319" y="3544014"/>
            <a:ext cx="6197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Poppins Light"/>
                <a:ea typeface="Poppins Light"/>
                <a:cs typeface="Poppins Light"/>
                <a:sym typeface="Poppins Light"/>
              </a:rPr>
              <a:t>Fund I</a:t>
            </a:r>
            <a:endParaRPr sz="1400" b="0" i="0" u="none" strike="noStrike" cap="none">
              <a:solidFill>
                <a:srgbClr val="000000"/>
              </a:solidFill>
              <a:latin typeface="Arial"/>
              <a:ea typeface="Arial"/>
              <a:cs typeface="Arial"/>
              <a:sym typeface="Arial"/>
            </a:endParaRPr>
          </a:p>
        </p:txBody>
      </p:sp>
      <p:pic>
        <p:nvPicPr>
          <p:cNvPr id="446" name="Google Shape;446;p1"/>
          <p:cNvPicPr preferRelativeResize="0"/>
          <p:nvPr/>
        </p:nvPicPr>
        <p:blipFill rotWithShape="1">
          <a:blip r:embed="rId4">
            <a:alphaModFix/>
          </a:blip>
          <a:srcRect/>
          <a:stretch/>
        </p:blipFill>
        <p:spPr>
          <a:xfrm>
            <a:off x="7954206" y="2511182"/>
            <a:ext cx="1836388" cy="18356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35e23401073_0_0"/>
          <p:cNvSpPr txBox="1">
            <a:spLocks noGrp="1"/>
          </p:cNvSpPr>
          <p:nvPr>
            <p:ph type="title"/>
          </p:nvPr>
        </p:nvSpPr>
        <p:spPr>
          <a:xfrm>
            <a:off x="131000" y="-3600"/>
            <a:ext cx="11768700" cy="803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Version Bravo Staff </a:t>
            </a:r>
            <a:endParaRPr sz="3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610" name="Google Shape;610;g35e23401073_0_0"/>
          <p:cNvPicPr preferRelativeResize="0"/>
          <p:nvPr/>
        </p:nvPicPr>
        <p:blipFill rotWithShape="1">
          <a:blip r:embed="rId3">
            <a:alphaModFix/>
          </a:blip>
          <a:srcRect/>
          <a:stretch/>
        </p:blipFill>
        <p:spPr>
          <a:xfrm>
            <a:off x="11310142" y="50500"/>
            <a:ext cx="803999" cy="803596"/>
          </a:xfrm>
          <a:prstGeom prst="rect">
            <a:avLst/>
          </a:prstGeom>
          <a:noFill/>
          <a:ln>
            <a:noFill/>
          </a:ln>
        </p:spPr>
      </p:pic>
      <p:pic>
        <p:nvPicPr>
          <p:cNvPr id="611" name="Google Shape;611;g35e23401073_0_0"/>
          <p:cNvPicPr preferRelativeResize="0"/>
          <p:nvPr/>
        </p:nvPicPr>
        <p:blipFill rotWithShape="1">
          <a:blip r:embed="rId4">
            <a:alphaModFix/>
          </a:blip>
          <a:srcRect l="30925" t="4434" r="31012" b="59393"/>
          <a:stretch/>
        </p:blipFill>
        <p:spPr>
          <a:xfrm>
            <a:off x="130996" y="4862533"/>
            <a:ext cx="1322136" cy="1885148"/>
          </a:xfrm>
          <a:prstGeom prst="rect">
            <a:avLst/>
          </a:prstGeom>
          <a:noFill/>
          <a:ln>
            <a:noFill/>
          </a:ln>
        </p:spPr>
      </p:pic>
      <p:sp>
        <p:nvSpPr>
          <p:cNvPr id="612" name="Google Shape;612;g35e23401073_0_0"/>
          <p:cNvSpPr txBox="1"/>
          <p:nvPr/>
        </p:nvSpPr>
        <p:spPr>
          <a:xfrm>
            <a:off x="1501200" y="4850500"/>
            <a:ext cx="5505000" cy="19701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600" b="1" i="0" u="none" strike="noStrike" cap="none">
                <a:solidFill>
                  <a:srgbClr val="000000"/>
                </a:solidFill>
                <a:latin typeface="Poppins"/>
                <a:ea typeface="Poppins"/>
                <a:cs typeface="Poppins"/>
                <a:sym typeface="Poppins"/>
              </a:rPr>
              <a:t>Yotam Dagan, MA, MC-MPA - Director of Growth</a:t>
            </a:r>
            <a:endParaRPr sz="1600" b="1"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Co-Founder/CEO, Dugri Inc.</a:t>
            </a:r>
            <a:endParaRPr sz="12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Clinical </a:t>
            </a:r>
            <a:r>
              <a:rPr lang="en-GB" sz="12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Psychologist</a:t>
            </a:r>
            <a:r>
              <a:rPr lang="en-GB" sz="1200" b="0" i="0" u="none" strike="noStrike" cap="none">
                <a:solidFill>
                  <a:srgbClr val="000000"/>
                </a:solidFill>
                <a:latin typeface="Poppins"/>
                <a:ea typeface="Poppins"/>
                <a:cs typeface="Poppins"/>
                <a:sym typeface="Poppins"/>
              </a:rPr>
              <a:t> </a:t>
            </a:r>
            <a:endParaRPr sz="12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Founder, Momentum (IDF Transition Program for released soldiers), Maoz (Network of Leaders), &amp; Co-Impact</a:t>
            </a:r>
            <a:endParaRPr sz="12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CDR (Res.) Shayetet-13 (Chief Instructor &amp; Unit Psychologist)</a:t>
            </a:r>
            <a:endParaRPr sz="15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M.A., Clinical Psychology - University of Haifa</a:t>
            </a:r>
            <a:endParaRPr sz="12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MC MPA, Harvard University  </a:t>
            </a:r>
            <a:endParaRPr sz="1500" b="0" i="0" u="none" strike="noStrike" cap="none">
              <a:solidFill>
                <a:srgbClr val="000000"/>
              </a:solidFill>
              <a:latin typeface="Poppins"/>
              <a:ea typeface="Poppins"/>
              <a:cs typeface="Poppins"/>
              <a:sym typeface="Poppins"/>
            </a:endParaRPr>
          </a:p>
        </p:txBody>
      </p:sp>
      <p:pic>
        <p:nvPicPr>
          <p:cNvPr id="613" name="Google Shape;613;g35e23401073_0_0"/>
          <p:cNvPicPr preferRelativeResize="0"/>
          <p:nvPr/>
        </p:nvPicPr>
        <p:blipFill rotWithShape="1">
          <a:blip r:embed="rId5">
            <a:alphaModFix/>
          </a:blip>
          <a:srcRect/>
          <a:stretch/>
        </p:blipFill>
        <p:spPr>
          <a:xfrm>
            <a:off x="6724468" y="6151335"/>
            <a:ext cx="1357434" cy="678698"/>
          </a:xfrm>
          <a:prstGeom prst="rect">
            <a:avLst/>
          </a:prstGeom>
          <a:noFill/>
          <a:ln>
            <a:noFill/>
          </a:ln>
        </p:spPr>
      </p:pic>
      <p:pic>
        <p:nvPicPr>
          <p:cNvPr id="614" name="Google Shape;614;g35e23401073_0_0"/>
          <p:cNvPicPr preferRelativeResize="0"/>
          <p:nvPr/>
        </p:nvPicPr>
        <p:blipFill rotWithShape="1">
          <a:blip r:embed="rId6">
            <a:alphaModFix/>
          </a:blip>
          <a:srcRect/>
          <a:stretch/>
        </p:blipFill>
        <p:spPr>
          <a:xfrm>
            <a:off x="10255967" y="4831367"/>
            <a:ext cx="1554801" cy="950493"/>
          </a:xfrm>
          <a:prstGeom prst="rect">
            <a:avLst/>
          </a:prstGeom>
          <a:noFill/>
          <a:ln>
            <a:noFill/>
          </a:ln>
        </p:spPr>
      </p:pic>
      <p:pic>
        <p:nvPicPr>
          <p:cNvPr id="615" name="Google Shape;615;g35e23401073_0_0"/>
          <p:cNvPicPr preferRelativeResize="0"/>
          <p:nvPr/>
        </p:nvPicPr>
        <p:blipFill rotWithShape="1">
          <a:blip r:embed="rId7">
            <a:alphaModFix/>
          </a:blip>
          <a:srcRect l="7387" t="33741" r="7996" b="34394"/>
          <a:stretch/>
        </p:blipFill>
        <p:spPr>
          <a:xfrm>
            <a:off x="9813785" y="5895998"/>
            <a:ext cx="2222150" cy="614300"/>
          </a:xfrm>
          <a:prstGeom prst="rect">
            <a:avLst/>
          </a:prstGeom>
          <a:noFill/>
          <a:ln>
            <a:noFill/>
          </a:ln>
        </p:spPr>
      </p:pic>
      <p:pic>
        <p:nvPicPr>
          <p:cNvPr id="616" name="Google Shape;616;g35e23401073_0_0"/>
          <p:cNvPicPr preferRelativeResize="0"/>
          <p:nvPr/>
        </p:nvPicPr>
        <p:blipFill rotWithShape="1">
          <a:blip r:embed="rId8">
            <a:alphaModFix/>
          </a:blip>
          <a:srcRect l="27271" t="15010" r="27577" b="15818"/>
          <a:stretch/>
        </p:blipFill>
        <p:spPr>
          <a:xfrm>
            <a:off x="6896900" y="4698100"/>
            <a:ext cx="946800" cy="1450460"/>
          </a:xfrm>
          <a:prstGeom prst="rect">
            <a:avLst/>
          </a:prstGeom>
          <a:noFill/>
          <a:ln>
            <a:noFill/>
          </a:ln>
        </p:spPr>
      </p:pic>
      <p:pic>
        <p:nvPicPr>
          <p:cNvPr id="617" name="Google Shape;617;g35e23401073_0_0"/>
          <p:cNvPicPr preferRelativeResize="0"/>
          <p:nvPr/>
        </p:nvPicPr>
        <p:blipFill rotWithShape="1">
          <a:blip r:embed="rId9">
            <a:alphaModFix/>
          </a:blip>
          <a:srcRect/>
          <a:stretch/>
        </p:blipFill>
        <p:spPr>
          <a:xfrm>
            <a:off x="8064183" y="4928267"/>
            <a:ext cx="804000" cy="756701"/>
          </a:xfrm>
          <a:prstGeom prst="rect">
            <a:avLst/>
          </a:prstGeom>
          <a:noFill/>
          <a:ln>
            <a:noFill/>
          </a:ln>
        </p:spPr>
      </p:pic>
      <p:pic>
        <p:nvPicPr>
          <p:cNvPr id="618" name="Google Shape;618;g35e23401073_0_0"/>
          <p:cNvPicPr preferRelativeResize="0"/>
          <p:nvPr/>
        </p:nvPicPr>
        <p:blipFill rotWithShape="1">
          <a:blip r:embed="rId10">
            <a:alphaModFix/>
          </a:blip>
          <a:srcRect l="14513" t="16767" r="12514" b="15293"/>
          <a:stretch/>
        </p:blipFill>
        <p:spPr>
          <a:xfrm>
            <a:off x="8868200" y="4890100"/>
            <a:ext cx="946800" cy="833037"/>
          </a:xfrm>
          <a:prstGeom prst="rect">
            <a:avLst/>
          </a:prstGeom>
          <a:noFill/>
          <a:ln>
            <a:noFill/>
          </a:ln>
        </p:spPr>
      </p:pic>
      <p:pic>
        <p:nvPicPr>
          <p:cNvPr id="619" name="Google Shape;619;g35e23401073_0_0"/>
          <p:cNvPicPr preferRelativeResize="0"/>
          <p:nvPr/>
        </p:nvPicPr>
        <p:blipFill rotWithShape="1">
          <a:blip r:embed="rId11">
            <a:alphaModFix/>
          </a:blip>
          <a:srcRect/>
          <a:stretch/>
        </p:blipFill>
        <p:spPr>
          <a:xfrm>
            <a:off x="8064183" y="5895990"/>
            <a:ext cx="1719711" cy="843733"/>
          </a:xfrm>
          <a:prstGeom prst="rect">
            <a:avLst/>
          </a:prstGeom>
          <a:noFill/>
          <a:ln>
            <a:noFill/>
          </a:ln>
        </p:spPr>
      </p:pic>
      <p:cxnSp>
        <p:nvCxnSpPr>
          <p:cNvPr id="620" name="Google Shape;620;g35e23401073_0_0"/>
          <p:cNvCxnSpPr/>
          <p:nvPr/>
        </p:nvCxnSpPr>
        <p:spPr>
          <a:xfrm>
            <a:off x="6579900" y="4647333"/>
            <a:ext cx="5397600" cy="10800"/>
          </a:xfrm>
          <a:prstGeom prst="straightConnector1">
            <a:avLst/>
          </a:prstGeom>
          <a:noFill/>
          <a:ln w="9525" cap="flat" cmpd="sng">
            <a:solidFill>
              <a:schemeClr val="dk2"/>
            </a:solidFill>
            <a:prstDash val="solid"/>
            <a:round/>
            <a:headEnd type="none" w="sm" len="sm"/>
            <a:tailEnd type="none" w="sm" len="sm"/>
          </a:ln>
        </p:spPr>
      </p:cxnSp>
      <p:pic>
        <p:nvPicPr>
          <p:cNvPr id="621" name="Google Shape;621;g35e23401073_0_0"/>
          <p:cNvPicPr preferRelativeResize="0"/>
          <p:nvPr/>
        </p:nvPicPr>
        <p:blipFill rotWithShape="1">
          <a:blip r:embed="rId12">
            <a:alphaModFix/>
          </a:blip>
          <a:srcRect l="16528" r="16527" b="14915"/>
          <a:stretch/>
        </p:blipFill>
        <p:spPr>
          <a:xfrm>
            <a:off x="131000" y="2775600"/>
            <a:ext cx="1366666" cy="1736899"/>
          </a:xfrm>
          <a:prstGeom prst="rect">
            <a:avLst/>
          </a:prstGeom>
          <a:noFill/>
          <a:ln>
            <a:noFill/>
          </a:ln>
        </p:spPr>
      </p:pic>
      <p:pic>
        <p:nvPicPr>
          <p:cNvPr id="622" name="Google Shape;622;g35e23401073_0_0" title="GaliEinavFinal_resized.jpg"/>
          <p:cNvPicPr preferRelativeResize="0"/>
          <p:nvPr/>
        </p:nvPicPr>
        <p:blipFill rotWithShape="1">
          <a:blip r:embed="rId13">
            <a:alphaModFix/>
          </a:blip>
          <a:srcRect l="21650" r="21643"/>
          <a:stretch/>
        </p:blipFill>
        <p:spPr>
          <a:xfrm>
            <a:off x="131000" y="555900"/>
            <a:ext cx="1366667" cy="1736899"/>
          </a:xfrm>
          <a:prstGeom prst="rect">
            <a:avLst/>
          </a:prstGeom>
          <a:noFill/>
          <a:ln>
            <a:noFill/>
          </a:ln>
        </p:spPr>
      </p:pic>
      <p:sp>
        <p:nvSpPr>
          <p:cNvPr id="623" name="Google Shape;623;g35e23401073_0_0"/>
          <p:cNvSpPr txBox="1"/>
          <p:nvPr/>
        </p:nvSpPr>
        <p:spPr>
          <a:xfrm>
            <a:off x="1548819" y="446800"/>
            <a:ext cx="6626400" cy="21036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600" b="1" i="0" u="none" strike="noStrike" cap="none">
                <a:solidFill>
                  <a:srgbClr val="000000"/>
                </a:solidFill>
                <a:latin typeface="Poppins"/>
                <a:ea typeface="Poppins"/>
                <a:cs typeface="Poppins"/>
                <a:sym typeface="Poppins"/>
              </a:rPr>
              <a:t>Dr. Gali Einav - IL Academic Lead </a:t>
            </a:r>
            <a:endParaRPr sz="1600" b="1" i="0" u="none" strike="noStrike" cap="none">
              <a:solidFill>
                <a:srgbClr val="000000"/>
              </a:solidFill>
              <a:latin typeface="Poppins"/>
              <a:ea typeface="Poppins"/>
              <a:cs typeface="Poppins"/>
              <a:sym typeface="Poppins"/>
            </a:endParaRPr>
          </a:p>
          <a:p>
            <a:pPr marL="228600" marR="0" lvl="0" indent="-203200" algn="l" rtl="0">
              <a:lnSpc>
                <a:spcPct val="100000"/>
              </a:lnSpc>
              <a:spcBef>
                <a:spcPts val="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Head of International Undergraduate Program in Entrepreneurship and the “Upstart” program at Adelson School of Entrepreneurship, Reichman Univ.</a:t>
            </a:r>
            <a:endParaRPr sz="12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Prof. of Digital Media, Reichman University</a:t>
            </a:r>
            <a:endParaRPr sz="12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Prof. Digital Media/Entrepreneurship, Katz School of Marketing, Yeshiva Univ.</a:t>
            </a:r>
            <a:endParaRPr sz="12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Led Digital Insight &amp; Innovation Research Group, NBC Universal </a:t>
            </a:r>
            <a:endParaRPr sz="15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Advisory Board Member, Nielsen Innovate &amp; Yeshiva Univ. Innovation Lab</a:t>
            </a:r>
            <a:endParaRPr sz="15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MA,. Communications and Journalism - The Hebrew Univ. of Jerusalem </a:t>
            </a:r>
            <a:endParaRPr sz="15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PhD, Interactive Television - Columbia University</a:t>
            </a:r>
            <a:endParaRPr sz="1500" b="0" i="0" u="none" strike="noStrike" cap="none">
              <a:solidFill>
                <a:srgbClr val="000000"/>
              </a:solidFill>
              <a:latin typeface="Poppins"/>
              <a:ea typeface="Poppins"/>
              <a:cs typeface="Poppins"/>
              <a:sym typeface="Poppins"/>
            </a:endParaRPr>
          </a:p>
        </p:txBody>
      </p:sp>
      <p:pic>
        <p:nvPicPr>
          <p:cNvPr id="624" name="Google Shape;624;g35e23401073_0_0"/>
          <p:cNvPicPr preferRelativeResize="0"/>
          <p:nvPr/>
        </p:nvPicPr>
        <p:blipFill rotWithShape="1">
          <a:blip r:embed="rId14">
            <a:alphaModFix/>
          </a:blip>
          <a:srcRect l="6832" t="12717" r="6563" b="18164"/>
          <a:stretch/>
        </p:blipFill>
        <p:spPr>
          <a:xfrm>
            <a:off x="10802519" y="1443000"/>
            <a:ext cx="1311615" cy="378567"/>
          </a:xfrm>
          <a:prstGeom prst="rect">
            <a:avLst/>
          </a:prstGeom>
          <a:noFill/>
          <a:ln>
            <a:noFill/>
          </a:ln>
        </p:spPr>
      </p:pic>
      <p:pic>
        <p:nvPicPr>
          <p:cNvPr id="625" name="Google Shape;625;g35e23401073_0_0"/>
          <p:cNvPicPr preferRelativeResize="0"/>
          <p:nvPr/>
        </p:nvPicPr>
        <p:blipFill rotWithShape="1">
          <a:blip r:embed="rId15">
            <a:alphaModFix/>
          </a:blip>
          <a:srcRect/>
          <a:stretch/>
        </p:blipFill>
        <p:spPr>
          <a:xfrm>
            <a:off x="11170767" y="1905134"/>
            <a:ext cx="868764" cy="868764"/>
          </a:xfrm>
          <a:prstGeom prst="rect">
            <a:avLst/>
          </a:prstGeom>
          <a:noFill/>
          <a:ln>
            <a:noFill/>
          </a:ln>
        </p:spPr>
      </p:pic>
      <p:pic>
        <p:nvPicPr>
          <p:cNvPr id="626" name="Google Shape;626;g35e23401073_0_0"/>
          <p:cNvPicPr preferRelativeResize="0"/>
          <p:nvPr/>
        </p:nvPicPr>
        <p:blipFill rotWithShape="1">
          <a:blip r:embed="rId16">
            <a:alphaModFix/>
          </a:blip>
          <a:srcRect l="9715" t="37926" r="9593" b="38416"/>
          <a:stretch/>
        </p:blipFill>
        <p:spPr>
          <a:xfrm>
            <a:off x="10393536" y="861567"/>
            <a:ext cx="1720597" cy="378566"/>
          </a:xfrm>
          <a:prstGeom prst="rect">
            <a:avLst/>
          </a:prstGeom>
          <a:noFill/>
          <a:ln>
            <a:noFill/>
          </a:ln>
        </p:spPr>
      </p:pic>
      <p:pic>
        <p:nvPicPr>
          <p:cNvPr id="627" name="Google Shape;627;g35e23401073_0_0"/>
          <p:cNvPicPr preferRelativeResize="0"/>
          <p:nvPr/>
        </p:nvPicPr>
        <p:blipFill rotWithShape="1">
          <a:blip r:embed="rId17">
            <a:alphaModFix/>
          </a:blip>
          <a:srcRect l="20111" t="10845" r="18778" b="9869"/>
          <a:stretch/>
        </p:blipFill>
        <p:spPr>
          <a:xfrm>
            <a:off x="7934083" y="861571"/>
            <a:ext cx="1514585" cy="1062133"/>
          </a:xfrm>
          <a:prstGeom prst="rect">
            <a:avLst/>
          </a:prstGeom>
          <a:noFill/>
          <a:ln>
            <a:noFill/>
          </a:ln>
        </p:spPr>
      </p:pic>
      <p:pic>
        <p:nvPicPr>
          <p:cNvPr id="628" name="Google Shape;628;g35e23401073_0_0"/>
          <p:cNvPicPr preferRelativeResize="0"/>
          <p:nvPr/>
        </p:nvPicPr>
        <p:blipFill rotWithShape="1">
          <a:blip r:embed="rId18">
            <a:alphaModFix/>
          </a:blip>
          <a:srcRect t="19698" r="20121" b="20280"/>
          <a:stretch/>
        </p:blipFill>
        <p:spPr>
          <a:xfrm>
            <a:off x="9660820" y="2024383"/>
            <a:ext cx="1343231" cy="555133"/>
          </a:xfrm>
          <a:prstGeom prst="rect">
            <a:avLst/>
          </a:prstGeom>
          <a:noFill/>
          <a:ln>
            <a:noFill/>
          </a:ln>
        </p:spPr>
      </p:pic>
      <p:pic>
        <p:nvPicPr>
          <p:cNvPr id="629" name="Google Shape;629;g35e23401073_0_0"/>
          <p:cNvPicPr preferRelativeResize="0"/>
          <p:nvPr/>
        </p:nvPicPr>
        <p:blipFill rotWithShape="1">
          <a:blip r:embed="rId19">
            <a:alphaModFix/>
          </a:blip>
          <a:srcRect/>
          <a:stretch/>
        </p:blipFill>
        <p:spPr>
          <a:xfrm>
            <a:off x="9528917" y="1393767"/>
            <a:ext cx="1238800" cy="476993"/>
          </a:xfrm>
          <a:prstGeom prst="rect">
            <a:avLst/>
          </a:prstGeom>
          <a:noFill/>
          <a:ln>
            <a:noFill/>
          </a:ln>
        </p:spPr>
      </p:pic>
      <p:pic>
        <p:nvPicPr>
          <p:cNvPr id="630" name="Google Shape;630;g35e23401073_0_0"/>
          <p:cNvPicPr preferRelativeResize="0"/>
          <p:nvPr/>
        </p:nvPicPr>
        <p:blipFill rotWithShape="1">
          <a:blip r:embed="rId20">
            <a:alphaModFix/>
          </a:blip>
          <a:srcRect/>
          <a:stretch/>
        </p:blipFill>
        <p:spPr>
          <a:xfrm>
            <a:off x="7923695" y="2061966"/>
            <a:ext cx="1667290" cy="555133"/>
          </a:xfrm>
          <a:prstGeom prst="rect">
            <a:avLst/>
          </a:prstGeom>
          <a:noFill/>
          <a:ln>
            <a:noFill/>
          </a:ln>
        </p:spPr>
      </p:pic>
      <p:sp>
        <p:nvSpPr>
          <p:cNvPr id="631" name="Google Shape;631;g35e23401073_0_0"/>
          <p:cNvSpPr txBox="1"/>
          <p:nvPr/>
        </p:nvSpPr>
        <p:spPr>
          <a:xfrm>
            <a:off x="1548825" y="2738826"/>
            <a:ext cx="6093900" cy="21858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600" b="1" i="0" u="none" strike="noStrike" cap="none">
                <a:solidFill>
                  <a:srgbClr val="000000"/>
                </a:solidFill>
                <a:latin typeface="Poppins"/>
                <a:ea typeface="Poppins"/>
                <a:cs typeface="Poppins"/>
                <a:sym typeface="Poppins"/>
              </a:rPr>
              <a:t>Prof. Tommy Knapp - US Academic Lead </a:t>
            </a:r>
            <a:endParaRPr sz="1600" b="1" i="0" u="none" strike="noStrike" cap="none">
              <a:solidFill>
                <a:srgbClr val="000000"/>
              </a:solidFill>
              <a:latin typeface="Poppins"/>
              <a:ea typeface="Poppins"/>
              <a:cs typeface="Poppins"/>
              <a:sym typeface="Poppins"/>
            </a:endParaRPr>
          </a:p>
          <a:p>
            <a:pPr marL="228600" marR="0" lvl="0" indent="-203200" algn="l" rtl="0">
              <a:lnSpc>
                <a:spcPct val="100000"/>
              </a:lnSpc>
              <a:spcBef>
                <a:spcPts val="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Academic Dir., Master’s of Science in Entrepreneurship &amp; Innovation, USC</a:t>
            </a:r>
            <a:endParaRPr sz="12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Associate Prof. of Clinical Entrepreneurship @ Lloyd Greif Center for Entrepreneurial Studies @ Univ. of Southern California </a:t>
            </a:r>
            <a:endParaRPr sz="12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Founder, Club Sportswear &amp; Honolua Surf Co.</a:t>
            </a:r>
            <a:endParaRPr sz="12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Partner, Blue Jay Bay Ventures</a:t>
            </a:r>
            <a:endParaRPr sz="12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Board Member, Ameritas</a:t>
            </a:r>
            <a:endParaRPr sz="1500" b="0" i="0" u="none" strike="noStrike" cap="none">
              <a:solidFill>
                <a:srgbClr val="000000"/>
              </a:solidFill>
              <a:latin typeface="Poppins"/>
              <a:ea typeface="Poppins"/>
              <a:cs typeface="Poppins"/>
              <a:sym typeface="Poppins"/>
            </a:endParaRPr>
          </a:p>
          <a:p>
            <a:pPr marL="228600" marR="0" lvl="0" indent="-203200" algn="l" rtl="0">
              <a:lnSpc>
                <a:spcPct val="100000"/>
              </a:lnSpc>
              <a:spcBef>
                <a:spcPts val="400"/>
              </a:spcBef>
              <a:spcAft>
                <a:spcPts val="0"/>
              </a:spcAft>
              <a:buClr>
                <a:srgbClr val="000000"/>
              </a:buClr>
              <a:buSzPts val="1200"/>
              <a:buFont typeface="Poppins"/>
              <a:buChar char="•"/>
            </a:pPr>
            <a:r>
              <a:rPr lang="en-GB" sz="1200" b="0" i="0" u="none" strike="noStrike" cap="none">
                <a:solidFill>
                  <a:srgbClr val="000000"/>
                </a:solidFill>
                <a:latin typeface="Poppins"/>
                <a:ea typeface="Poppins"/>
                <a:cs typeface="Poppins"/>
                <a:sym typeface="Poppins"/>
              </a:rPr>
              <a:t>BBA &amp; MBA,. Communications and Journalism - Univ. of Southern California</a:t>
            </a:r>
            <a:endParaRPr sz="1200" b="0" i="0" u="none" strike="noStrike" cap="none">
              <a:solidFill>
                <a:srgbClr val="000000"/>
              </a:solidFill>
              <a:latin typeface="Poppins"/>
              <a:ea typeface="Poppins"/>
              <a:cs typeface="Poppins"/>
              <a:sym typeface="Poppins"/>
            </a:endParaRPr>
          </a:p>
          <a:p>
            <a:pPr marL="609600" marR="0" lvl="0" indent="0" algn="l" rtl="0">
              <a:lnSpc>
                <a:spcPct val="100000"/>
              </a:lnSpc>
              <a:spcBef>
                <a:spcPts val="400"/>
              </a:spcBef>
              <a:spcAft>
                <a:spcPts val="0"/>
              </a:spcAft>
              <a:buClr>
                <a:srgbClr val="000000"/>
              </a:buClr>
              <a:buSzPts val="1200"/>
              <a:buFont typeface="Arial"/>
              <a:buNone/>
            </a:pPr>
            <a:endParaRPr sz="1200" b="0" i="0" u="none" strike="noStrike" cap="none">
              <a:solidFill>
                <a:srgbClr val="000000"/>
              </a:solidFill>
              <a:latin typeface="Poppins"/>
              <a:ea typeface="Poppins"/>
              <a:cs typeface="Poppins"/>
              <a:sym typeface="Poppins"/>
            </a:endParaRPr>
          </a:p>
        </p:txBody>
      </p:sp>
      <p:pic>
        <p:nvPicPr>
          <p:cNvPr id="632" name="Google Shape;632;g35e23401073_0_0"/>
          <p:cNvPicPr preferRelativeResize="0"/>
          <p:nvPr/>
        </p:nvPicPr>
        <p:blipFill rotWithShape="1">
          <a:blip r:embed="rId21">
            <a:alphaModFix/>
          </a:blip>
          <a:srcRect/>
          <a:stretch/>
        </p:blipFill>
        <p:spPr>
          <a:xfrm>
            <a:off x="10041700" y="3951602"/>
            <a:ext cx="1970834" cy="700831"/>
          </a:xfrm>
          <a:prstGeom prst="rect">
            <a:avLst/>
          </a:prstGeom>
          <a:noFill/>
          <a:ln>
            <a:noFill/>
          </a:ln>
        </p:spPr>
      </p:pic>
      <p:pic>
        <p:nvPicPr>
          <p:cNvPr id="633" name="Google Shape;633;g35e23401073_0_0"/>
          <p:cNvPicPr preferRelativeResize="0"/>
          <p:nvPr/>
        </p:nvPicPr>
        <p:blipFill rotWithShape="1">
          <a:blip r:embed="rId22">
            <a:alphaModFix/>
          </a:blip>
          <a:srcRect/>
          <a:stretch/>
        </p:blipFill>
        <p:spPr>
          <a:xfrm>
            <a:off x="10017955" y="3217433"/>
            <a:ext cx="1970846" cy="555133"/>
          </a:xfrm>
          <a:prstGeom prst="rect">
            <a:avLst/>
          </a:prstGeom>
          <a:noFill/>
          <a:ln>
            <a:noFill/>
          </a:ln>
        </p:spPr>
      </p:pic>
      <p:pic>
        <p:nvPicPr>
          <p:cNvPr id="634" name="Google Shape;634;g35e23401073_0_0"/>
          <p:cNvPicPr preferRelativeResize="0"/>
          <p:nvPr/>
        </p:nvPicPr>
        <p:blipFill rotWithShape="1">
          <a:blip r:embed="rId23">
            <a:alphaModFix/>
          </a:blip>
          <a:srcRect/>
          <a:stretch/>
        </p:blipFill>
        <p:spPr>
          <a:xfrm>
            <a:off x="7493270" y="4049633"/>
            <a:ext cx="2280429" cy="555133"/>
          </a:xfrm>
          <a:prstGeom prst="rect">
            <a:avLst/>
          </a:prstGeom>
          <a:noFill/>
          <a:ln>
            <a:noFill/>
          </a:ln>
        </p:spPr>
      </p:pic>
      <p:cxnSp>
        <p:nvCxnSpPr>
          <p:cNvPr id="635" name="Google Shape;635;g35e23401073_0_0"/>
          <p:cNvCxnSpPr/>
          <p:nvPr/>
        </p:nvCxnSpPr>
        <p:spPr>
          <a:xfrm>
            <a:off x="7652833" y="2802767"/>
            <a:ext cx="4426500" cy="26400"/>
          </a:xfrm>
          <a:prstGeom prst="straightConnector1">
            <a:avLst/>
          </a:prstGeom>
          <a:noFill/>
          <a:ln w="9525" cap="flat" cmpd="sng">
            <a:solidFill>
              <a:schemeClr val="dk2"/>
            </a:solidFill>
            <a:prstDash val="solid"/>
            <a:round/>
            <a:headEnd type="none" w="sm" len="sm"/>
            <a:tailEnd type="none" w="sm" len="sm"/>
          </a:ln>
        </p:spPr>
      </p:cxnSp>
      <p:pic>
        <p:nvPicPr>
          <p:cNvPr id="636" name="Google Shape;636;g35e23401073_0_0"/>
          <p:cNvPicPr preferRelativeResize="0"/>
          <p:nvPr/>
        </p:nvPicPr>
        <p:blipFill rotWithShape="1">
          <a:blip r:embed="rId24">
            <a:alphaModFix/>
          </a:blip>
          <a:srcRect/>
          <a:stretch/>
        </p:blipFill>
        <p:spPr>
          <a:xfrm>
            <a:off x="8054072" y="3061051"/>
            <a:ext cx="1406529" cy="756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35e23401073_0_35"/>
          <p:cNvSpPr txBox="1">
            <a:spLocks noGrp="1"/>
          </p:cNvSpPr>
          <p:nvPr>
            <p:ph type="title"/>
          </p:nvPr>
        </p:nvSpPr>
        <p:spPr>
          <a:xfrm>
            <a:off x="131000" y="225000"/>
            <a:ext cx="11768700" cy="803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262626"/>
                </a:solidFill>
                <a:latin typeface="Montserrat"/>
                <a:ea typeface="Montserrat"/>
                <a:cs typeface="Montserrat"/>
                <a:sym typeface="Montserrat"/>
              </a:rPr>
              <a:t>Version Bravo Staff</a:t>
            </a:r>
            <a:endParaRPr sz="1400" b="0" i="0" u="none" strike="noStrike" cap="none">
              <a:solidFill>
                <a:srgbClr val="000000"/>
              </a:solidFill>
              <a:latin typeface="Arial"/>
              <a:ea typeface="Arial"/>
              <a:cs typeface="Arial"/>
              <a:sym typeface="Arial"/>
            </a:endParaRPr>
          </a:p>
        </p:txBody>
      </p:sp>
      <p:pic>
        <p:nvPicPr>
          <p:cNvPr id="642" name="Google Shape;642;g35e23401073_0_35"/>
          <p:cNvPicPr preferRelativeResize="0"/>
          <p:nvPr/>
        </p:nvPicPr>
        <p:blipFill rotWithShape="1">
          <a:blip r:embed="rId3">
            <a:alphaModFix/>
          </a:blip>
          <a:srcRect/>
          <a:stretch/>
        </p:blipFill>
        <p:spPr>
          <a:xfrm>
            <a:off x="11310142" y="50500"/>
            <a:ext cx="803999" cy="803596"/>
          </a:xfrm>
          <a:prstGeom prst="rect">
            <a:avLst/>
          </a:prstGeom>
          <a:noFill/>
          <a:ln>
            <a:noFill/>
          </a:ln>
        </p:spPr>
      </p:pic>
      <p:pic>
        <p:nvPicPr>
          <p:cNvPr id="643" name="Google Shape;643;g35e23401073_0_35"/>
          <p:cNvPicPr preferRelativeResize="0"/>
          <p:nvPr/>
        </p:nvPicPr>
        <p:blipFill rotWithShape="1">
          <a:blip r:embed="rId4">
            <a:alphaModFix/>
          </a:blip>
          <a:srcRect l="10858" r="10851"/>
          <a:stretch/>
        </p:blipFill>
        <p:spPr>
          <a:xfrm>
            <a:off x="131000" y="1241700"/>
            <a:ext cx="1366666" cy="1736900"/>
          </a:xfrm>
          <a:prstGeom prst="rect">
            <a:avLst/>
          </a:prstGeom>
          <a:noFill/>
          <a:ln>
            <a:noFill/>
          </a:ln>
        </p:spPr>
      </p:pic>
      <p:sp>
        <p:nvSpPr>
          <p:cNvPr id="644" name="Google Shape;644;g35e23401073_0_35"/>
          <p:cNvSpPr txBox="1"/>
          <p:nvPr/>
        </p:nvSpPr>
        <p:spPr>
          <a:xfrm>
            <a:off x="1545967" y="1165367"/>
            <a:ext cx="6229500" cy="12108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600" b="1" i="0" u="none" strike="noStrike" cap="none" dirty="0">
                <a:solidFill>
                  <a:srgbClr val="000000"/>
                </a:solidFill>
                <a:latin typeface="Poppins"/>
                <a:ea typeface="Poppins"/>
                <a:cs typeface="Poppins"/>
                <a:sym typeface="Poppins"/>
              </a:rPr>
              <a:t>Jeff Ross - US Veteran Network Lead </a:t>
            </a:r>
            <a:endParaRPr sz="1600" b="1" i="0" u="none" strike="noStrike" cap="none" dirty="0">
              <a:solidFill>
                <a:srgbClr val="000000"/>
              </a:solidFill>
              <a:latin typeface="Poppins"/>
              <a:ea typeface="Poppins"/>
              <a:cs typeface="Poppins"/>
              <a:sym typeface="Poppins"/>
            </a:endParaRPr>
          </a:p>
          <a:p>
            <a:pPr marL="228600" marR="0" lvl="0" indent="-203200" algn="l" rtl="0">
              <a:lnSpc>
                <a:spcPct val="100000"/>
              </a:lnSpc>
              <a:spcBef>
                <a:spcPts val="0"/>
              </a:spcBef>
              <a:spcAft>
                <a:spcPts val="0"/>
              </a:spcAft>
              <a:buClr>
                <a:srgbClr val="000000"/>
              </a:buClr>
              <a:buSzPts val="1200"/>
              <a:buFont typeface="Poppins Light"/>
              <a:buChar char="•"/>
            </a:pPr>
            <a:r>
              <a:rPr lang="en-GB" sz="1200" b="0" i="0" u="none" strike="noStrike" cap="none" dirty="0">
                <a:solidFill>
                  <a:srgbClr val="000000"/>
                </a:solidFill>
                <a:latin typeface="Poppins Light"/>
                <a:ea typeface="Poppins Light"/>
                <a:cs typeface="Poppins Light"/>
                <a:sym typeface="Poppins Light"/>
              </a:rPr>
              <a:t>CEO &amp; Co-Founder </a:t>
            </a:r>
            <a:r>
              <a:rPr lang="en-GB" sz="1200" b="0" i="0" u="none" strike="noStrike" cap="none" dirty="0" err="1">
                <a:solidFill>
                  <a:srgbClr val="000000"/>
                </a:solidFill>
                <a:latin typeface="Poppins Light"/>
                <a:ea typeface="Poppins Light"/>
                <a:cs typeface="Poppins Light"/>
                <a:sym typeface="Poppins Light"/>
              </a:rPr>
              <a:t>Brecourt</a:t>
            </a:r>
            <a:r>
              <a:rPr lang="en-GB" sz="1200" b="0" i="0" u="none" strike="noStrike" cap="none" dirty="0">
                <a:solidFill>
                  <a:srgbClr val="000000"/>
                </a:solidFill>
                <a:latin typeface="Poppins Light"/>
                <a:ea typeface="Poppins Light"/>
                <a:cs typeface="Poppins Light"/>
                <a:sym typeface="Poppins Light"/>
              </a:rPr>
              <a:t> Solutions Inc.</a:t>
            </a:r>
            <a:endParaRPr sz="1200" b="0" i="0" u="none" strike="noStrike" cap="none" dirty="0">
              <a:solidFill>
                <a:srgbClr val="000000"/>
              </a:solidFill>
              <a:latin typeface="Poppins Light"/>
              <a:ea typeface="Poppins Light"/>
              <a:cs typeface="Poppins Light"/>
              <a:sym typeface="Poppins Light"/>
            </a:endParaRPr>
          </a:p>
          <a:p>
            <a:pPr marL="228600" marR="0" lvl="0" indent="-203200" algn="l" rtl="0">
              <a:lnSpc>
                <a:spcPct val="100000"/>
              </a:lnSpc>
              <a:spcBef>
                <a:spcPts val="0"/>
              </a:spcBef>
              <a:spcAft>
                <a:spcPts val="0"/>
              </a:spcAft>
              <a:buClr>
                <a:srgbClr val="000000"/>
              </a:buClr>
              <a:buSzPts val="1200"/>
              <a:buFont typeface="Poppins Light"/>
              <a:buChar char="•"/>
            </a:pPr>
            <a:r>
              <a:rPr lang="en-GB" sz="1200" b="0" i="0" u="none" strike="noStrike" cap="none" dirty="0">
                <a:solidFill>
                  <a:srgbClr val="000000"/>
                </a:solidFill>
                <a:latin typeface="Poppins Light"/>
                <a:ea typeface="Poppins Light"/>
                <a:cs typeface="Poppins Light"/>
                <a:sym typeface="Poppins Light"/>
              </a:rPr>
              <a:t>Greater Chicago Area FOB Leader, SEAL Future Foundation</a:t>
            </a:r>
            <a:endParaRPr sz="1200" b="0" i="0" u="none" strike="noStrike" cap="none" dirty="0">
              <a:solidFill>
                <a:srgbClr val="000000"/>
              </a:solidFill>
              <a:latin typeface="Poppins Light"/>
              <a:ea typeface="Poppins Light"/>
              <a:cs typeface="Poppins Light"/>
              <a:sym typeface="Poppins Light"/>
            </a:endParaRPr>
          </a:p>
          <a:p>
            <a:pPr marL="228600" marR="0" lvl="0" indent="-203200" algn="l" rtl="0">
              <a:lnSpc>
                <a:spcPct val="100000"/>
              </a:lnSpc>
              <a:spcBef>
                <a:spcPts val="400"/>
              </a:spcBef>
              <a:spcAft>
                <a:spcPts val="0"/>
              </a:spcAft>
              <a:buClr>
                <a:srgbClr val="000000"/>
              </a:buClr>
              <a:buSzPts val="1200"/>
              <a:buFont typeface="Poppins Light"/>
              <a:buChar char="•"/>
            </a:pPr>
            <a:r>
              <a:rPr lang="en-GB" sz="1200" b="0" i="0" u="none" strike="noStrike" cap="none" dirty="0">
                <a:solidFill>
                  <a:srgbClr val="000000"/>
                </a:solidFill>
                <a:latin typeface="Poppins Light"/>
                <a:ea typeface="Poppins Light"/>
                <a:cs typeface="Poppins Light"/>
                <a:sym typeface="Poppins Light"/>
              </a:rPr>
              <a:t>Special Operations Chief Petty Officer (Res.), US Navy SEALs</a:t>
            </a:r>
            <a:endParaRPr sz="1500" b="0" i="0" u="none" strike="noStrike" cap="none" dirty="0">
              <a:solidFill>
                <a:srgbClr val="000000"/>
              </a:solidFill>
              <a:latin typeface="Poppins Light"/>
              <a:ea typeface="Poppins Light"/>
              <a:cs typeface="Poppins Light"/>
              <a:sym typeface="Poppins Light"/>
            </a:endParaRPr>
          </a:p>
          <a:p>
            <a:pPr marL="228600" marR="0" lvl="0" indent="-203200" algn="l" rtl="0">
              <a:lnSpc>
                <a:spcPct val="100000"/>
              </a:lnSpc>
              <a:spcBef>
                <a:spcPts val="400"/>
              </a:spcBef>
              <a:spcAft>
                <a:spcPts val="0"/>
              </a:spcAft>
              <a:buClr>
                <a:srgbClr val="000000"/>
              </a:buClr>
              <a:buSzPts val="1200"/>
              <a:buFont typeface="Poppins Light"/>
              <a:buChar char="•"/>
            </a:pPr>
            <a:r>
              <a:rPr lang="en-GB" sz="1200" b="0" i="0" u="none" strike="noStrike" cap="none" dirty="0">
                <a:solidFill>
                  <a:srgbClr val="000000"/>
                </a:solidFill>
                <a:latin typeface="Poppins Light"/>
                <a:ea typeface="Poppins Light"/>
                <a:cs typeface="Poppins Light"/>
                <a:sym typeface="Poppins Light"/>
              </a:rPr>
              <a:t>B.S. Biology/Medical Science - Western Illinois University </a:t>
            </a:r>
            <a:endParaRPr sz="1500" b="0" i="0" u="none" strike="noStrike" cap="none" dirty="0">
              <a:solidFill>
                <a:srgbClr val="000000"/>
              </a:solidFill>
              <a:latin typeface="Poppins Light"/>
              <a:ea typeface="Poppins Light"/>
              <a:cs typeface="Poppins Light"/>
              <a:sym typeface="Poppins Light"/>
            </a:endParaRPr>
          </a:p>
        </p:txBody>
      </p:sp>
      <p:cxnSp>
        <p:nvCxnSpPr>
          <p:cNvPr id="645" name="Google Shape;645;g35e23401073_0_35"/>
          <p:cNvCxnSpPr/>
          <p:nvPr/>
        </p:nvCxnSpPr>
        <p:spPr>
          <a:xfrm>
            <a:off x="7652833" y="2955167"/>
            <a:ext cx="4426500" cy="26400"/>
          </a:xfrm>
          <a:prstGeom prst="straightConnector1">
            <a:avLst/>
          </a:prstGeom>
          <a:noFill/>
          <a:ln w="9525" cap="flat" cmpd="sng">
            <a:solidFill>
              <a:schemeClr val="dk2"/>
            </a:solidFill>
            <a:prstDash val="solid"/>
            <a:round/>
            <a:headEnd type="none" w="sm" len="sm"/>
            <a:tailEnd type="none" w="sm" len="sm"/>
          </a:ln>
        </p:spPr>
      </p:cxnSp>
      <p:pic>
        <p:nvPicPr>
          <p:cNvPr id="646" name="Google Shape;646;g35e23401073_0_35"/>
          <p:cNvPicPr preferRelativeResize="0"/>
          <p:nvPr/>
        </p:nvPicPr>
        <p:blipFill rotWithShape="1">
          <a:blip r:embed="rId5">
            <a:alphaModFix/>
          </a:blip>
          <a:srcRect/>
          <a:stretch/>
        </p:blipFill>
        <p:spPr>
          <a:xfrm>
            <a:off x="8254796" y="1229496"/>
            <a:ext cx="1311601" cy="679496"/>
          </a:xfrm>
          <a:prstGeom prst="rect">
            <a:avLst/>
          </a:prstGeom>
          <a:noFill/>
          <a:ln>
            <a:noFill/>
          </a:ln>
        </p:spPr>
      </p:pic>
      <p:pic>
        <p:nvPicPr>
          <p:cNvPr id="647" name="Google Shape;647;g35e23401073_0_35"/>
          <p:cNvPicPr preferRelativeResize="0"/>
          <p:nvPr/>
        </p:nvPicPr>
        <p:blipFill rotWithShape="1">
          <a:blip r:embed="rId6">
            <a:alphaModFix/>
          </a:blip>
          <a:srcRect t="20518" b="15911"/>
          <a:stretch/>
        </p:blipFill>
        <p:spPr>
          <a:xfrm>
            <a:off x="8254783" y="1959616"/>
            <a:ext cx="1366666" cy="868767"/>
          </a:xfrm>
          <a:prstGeom prst="rect">
            <a:avLst/>
          </a:prstGeom>
          <a:noFill/>
          <a:ln>
            <a:noFill/>
          </a:ln>
        </p:spPr>
      </p:pic>
      <p:pic>
        <p:nvPicPr>
          <p:cNvPr id="648" name="Google Shape;648;g35e23401073_0_35"/>
          <p:cNvPicPr preferRelativeResize="0"/>
          <p:nvPr/>
        </p:nvPicPr>
        <p:blipFill rotWithShape="1">
          <a:blip r:embed="rId7">
            <a:alphaModFix/>
          </a:blip>
          <a:srcRect t="9441" b="9448"/>
          <a:stretch/>
        </p:blipFill>
        <p:spPr>
          <a:xfrm>
            <a:off x="10034576" y="1679183"/>
            <a:ext cx="1416824" cy="1149200"/>
          </a:xfrm>
          <a:prstGeom prst="rect">
            <a:avLst/>
          </a:prstGeom>
          <a:noFill/>
          <a:ln>
            <a:noFill/>
          </a:ln>
        </p:spPr>
      </p:pic>
      <p:pic>
        <p:nvPicPr>
          <p:cNvPr id="649" name="Google Shape;649;g35e23401073_0_35"/>
          <p:cNvPicPr preferRelativeResize="0"/>
          <p:nvPr/>
        </p:nvPicPr>
        <p:blipFill rotWithShape="1">
          <a:blip r:embed="rId8">
            <a:alphaModFix/>
          </a:blip>
          <a:srcRect/>
          <a:stretch/>
        </p:blipFill>
        <p:spPr>
          <a:xfrm>
            <a:off x="9813146" y="1112324"/>
            <a:ext cx="1859685" cy="654333"/>
          </a:xfrm>
          <a:prstGeom prst="rect">
            <a:avLst/>
          </a:prstGeom>
          <a:noFill/>
          <a:ln>
            <a:noFill/>
          </a:ln>
        </p:spPr>
      </p:pic>
      <p:pic>
        <p:nvPicPr>
          <p:cNvPr id="650" name="Google Shape;650;g35e23401073_0_35" title="WhatsApp Image 2025-05-20 at 13.37.11.jpeg"/>
          <p:cNvPicPr preferRelativeResize="0"/>
          <p:nvPr/>
        </p:nvPicPr>
        <p:blipFill rotWithShape="1">
          <a:blip r:embed="rId9">
            <a:alphaModFix/>
          </a:blip>
          <a:srcRect t="2343" b="2335"/>
          <a:stretch/>
        </p:blipFill>
        <p:spPr>
          <a:xfrm>
            <a:off x="131000" y="3146700"/>
            <a:ext cx="1366665" cy="1736900"/>
          </a:xfrm>
          <a:prstGeom prst="rect">
            <a:avLst/>
          </a:prstGeom>
          <a:noFill/>
          <a:ln>
            <a:noFill/>
          </a:ln>
        </p:spPr>
      </p:pic>
      <p:sp>
        <p:nvSpPr>
          <p:cNvPr id="651" name="Google Shape;651;g35e23401073_0_35"/>
          <p:cNvSpPr txBox="1"/>
          <p:nvPr/>
        </p:nvSpPr>
        <p:spPr>
          <a:xfrm>
            <a:off x="1545967" y="3070367"/>
            <a:ext cx="6229500" cy="13443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600" b="1" i="0" u="none" strike="noStrike" cap="none">
                <a:solidFill>
                  <a:srgbClr val="000000"/>
                </a:solidFill>
                <a:latin typeface="Poppins"/>
                <a:ea typeface="Poppins"/>
                <a:cs typeface="Poppins"/>
                <a:sym typeface="Poppins"/>
              </a:rPr>
              <a:t>Eden Golan - Program Manager</a:t>
            </a:r>
            <a:endParaRPr sz="1600" b="1" i="0" u="none" strike="noStrike" cap="none">
              <a:solidFill>
                <a:srgbClr val="000000"/>
              </a:solidFill>
              <a:latin typeface="Poppins"/>
              <a:ea typeface="Poppins"/>
              <a:cs typeface="Poppins"/>
              <a:sym typeface="Poppins"/>
            </a:endParaRPr>
          </a:p>
          <a:p>
            <a:pPr marL="228600" marR="0" lvl="0" indent="-203200" algn="l" rtl="0">
              <a:lnSpc>
                <a:spcPct val="100000"/>
              </a:lnSpc>
              <a:spcBef>
                <a:spcPts val="0"/>
              </a:spcBef>
              <a:spcAft>
                <a:spcPts val="0"/>
              </a:spcAft>
              <a:buClr>
                <a:srgbClr val="000000"/>
              </a:buClr>
              <a:buSzPts val="1200"/>
              <a:buFont typeface="Poppins Light"/>
              <a:buChar char="•"/>
            </a:pPr>
            <a:r>
              <a:rPr lang="en-GB" sz="1200" b="0" i="0" u="none" strike="noStrike" cap="none">
                <a:solidFill>
                  <a:srgbClr val="000000"/>
                </a:solidFill>
                <a:latin typeface="Poppins Light"/>
                <a:ea typeface="Poppins Light"/>
                <a:cs typeface="Poppins Light"/>
                <a:sym typeface="Poppins Light"/>
              </a:rPr>
              <a:t>Associate Producer, Vogue</a:t>
            </a:r>
            <a:endParaRPr sz="1200" b="0" i="0" u="none" strike="noStrike" cap="none">
              <a:solidFill>
                <a:srgbClr val="000000"/>
              </a:solidFill>
              <a:latin typeface="Poppins Light"/>
              <a:ea typeface="Poppins Light"/>
              <a:cs typeface="Poppins Light"/>
              <a:sym typeface="Poppins Light"/>
            </a:endParaRPr>
          </a:p>
          <a:p>
            <a:pPr marL="228600" marR="0" lvl="0" indent="-203200" algn="l" rtl="0">
              <a:lnSpc>
                <a:spcPct val="100000"/>
              </a:lnSpc>
              <a:spcBef>
                <a:spcPts val="0"/>
              </a:spcBef>
              <a:spcAft>
                <a:spcPts val="0"/>
              </a:spcAft>
              <a:buClr>
                <a:srgbClr val="000000"/>
              </a:buClr>
              <a:buSzPts val="1200"/>
              <a:buFont typeface="Poppins Light"/>
              <a:buChar char="•"/>
            </a:pPr>
            <a:r>
              <a:rPr lang="en-GB" sz="1200" b="0" i="0" u="none" strike="noStrike" cap="none">
                <a:solidFill>
                  <a:srgbClr val="000000"/>
                </a:solidFill>
                <a:latin typeface="Poppins Light"/>
                <a:ea typeface="Poppins Light"/>
                <a:cs typeface="Poppins Light"/>
                <a:sym typeface="Poppins Light"/>
              </a:rPr>
              <a:t>Chief of Staff, CRO Office, Dick Clark Productions</a:t>
            </a:r>
            <a:endParaRPr sz="1200" b="0" i="0" u="none" strike="noStrike" cap="none">
              <a:solidFill>
                <a:srgbClr val="000000"/>
              </a:solidFill>
              <a:latin typeface="Poppins Light"/>
              <a:ea typeface="Poppins Light"/>
              <a:cs typeface="Poppins Light"/>
              <a:sym typeface="Poppins Light"/>
            </a:endParaRPr>
          </a:p>
          <a:p>
            <a:pPr marL="228600" marR="0" lvl="0" indent="-203200" algn="l" rtl="0">
              <a:lnSpc>
                <a:spcPct val="100000"/>
              </a:lnSpc>
              <a:spcBef>
                <a:spcPts val="0"/>
              </a:spcBef>
              <a:spcAft>
                <a:spcPts val="0"/>
              </a:spcAft>
              <a:buClr>
                <a:srgbClr val="000000"/>
              </a:buClr>
              <a:buSzPts val="1200"/>
              <a:buFont typeface="Poppins Light"/>
              <a:buChar char="•"/>
            </a:pPr>
            <a:r>
              <a:rPr lang="en-GB" sz="1200" b="0" i="0" u="none" strike="noStrike" cap="none">
                <a:solidFill>
                  <a:srgbClr val="000000"/>
                </a:solidFill>
                <a:latin typeface="Poppins Light"/>
                <a:ea typeface="Poppins Light"/>
                <a:cs typeface="Poppins Light"/>
                <a:sym typeface="Poppins Light"/>
              </a:rPr>
              <a:t>Associate Producer, Manifold</a:t>
            </a:r>
            <a:endParaRPr sz="1200" b="0" i="0" u="none" strike="noStrike" cap="none">
              <a:solidFill>
                <a:srgbClr val="000000"/>
              </a:solidFill>
              <a:latin typeface="Poppins Light"/>
              <a:ea typeface="Poppins Light"/>
              <a:cs typeface="Poppins Light"/>
              <a:sym typeface="Poppins Light"/>
            </a:endParaRPr>
          </a:p>
          <a:p>
            <a:pPr marL="228600" marR="0" lvl="0" indent="-203200" algn="l" rtl="0">
              <a:lnSpc>
                <a:spcPct val="100000"/>
              </a:lnSpc>
              <a:spcBef>
                <a:spcPts val="0"/>
              </a:spcBef>
              <a:spcAft>
                <a:spcPts val="0"/>
              </a:spcAft>
              <a:buClr>
                <a:srgbClr val="000000"/>
              </a:buClr>
              <a:buSzPts val="1200"/>
              <a:buFont typeface="Poppins Light"/>
              <a:buChar char="•"/>
            </a:pPr>
            <a:r>
              <a:rPr lang="en-GB" sz="1200" b="0" i="0" u="none" strike="noStrike" cap="none">
                <a:solidFill>
                  <a:srgbClr val="000000"/>
                </a:solidFill>
                <a:latin typeface="Poppins Light"/>
                <a:ea typeface="Poppins Light"/>
                <a:cs typeface="Poppins Light"/>
                <a:sym typeface="Poppins Light"/>
              </a:rPr>
              <a:t>Producer/Product Manager, Google </a:t>
            </a:r>
            <a:endParaRPr sz="1500" b="0" i="0" u="none" strike="noStrike" cap="none">
              <a:solidFill>
                <a:srgbClr val="000000"/>
              </a:solidFill>
              <a:latin typeface="Poppins Light"/>
              <a:ea typeface="Poppins Light"/>
              <a:cs typeface="Poppins Light"/>
              <a:sym typeface="Poppins Light"/>
            </a:endParaRPr>
          </a:p>
          <a:p>
            <a:pPr marL="228600" marR="0" lvl="0" indent="-203200" algn="l" rtl="0">
              <a:lnSpc>
                <a:spcPct val="100000"/>
              </a:lnSpc>
              <a:spcBef>
                <a:spcPts val="400"/>
              </a:spcBef>
              <a:spcAft>
                <a:spcPts val="0"/>
              </a:spcAft>
              <a:buClr>
                <a:srgbClr val="000000"/>
              </a:buClr>
              <a:buSzPts val="1200"/>
              <a:buFont typeface="Poppins Light"/>
              <a:buChar char="•"/>
            </a:pPr>
            <a:r>
              <a:rPr lang="en-GB" sz="1200" b="0" i="0" u="none" strike="noStrike" cap="none">
                <a:solidFill>
                  <a:srgbClr val="000000"/>
                </a:solidFill>
                <a:latin typeface="Poppins Light"/>
                <a:ea typeface="Poppins Light"/>
                <a:cs typeface="Poppins Light"/>
                <a:sym typeface="Poppins Light"/>
              </a:rPr>
              <a:t>M.B.A - Tel Aviv University</a:t>
            </a:r>
            <a:endParaRPr sz="1500" b="0" i="0" u="none" strike="noStrike" cap="none">
              <a:solidFill>
                <a:srgbClr val="000000"/>
              </a:solidFill>
              <a:latin typeface="Poppins Light"/>
              <a:ea typeface="Poppins Light"/>
              <a:cs typeface="Poppins Light"/>
              <a:sym typeface="Poppins Light"/>
            </a:endParaRPr>
          </a:p>
        </p:txBody>
      </p:sp>
      <p:pic>
        <p:nvPicPr>
          <p:cNvPr id="652" name="Google Shape;652;g35e23401073_0_35"/>
          <p:cNvPicPr preferRelativeResize="0"/>
          <p:nvPr/>
        </p:nvPicPr>
        <p:blipFill rotWithShape="1">
          <a:blip r:embed="rId10">
            <a:alphaModFix/>
          </a:blip>
          <a:srcRect/>
          <a:stretch/>
        </p:blipFill>
        <p:spPr>
          <a:xfrm>
            <a:off x="8075274" y="3302674"/>
            <a:ext cx="1670650" cy="562650"/>
          </a:xfrm>
          <a:prstGeom prst="rect">
            <a:avLst/>
          </a:prstGeom>
          <a:noFill/>
          <a:ln>
            <a:noFill/>
          </a:ln>
        </p:spPr>
      </p:pic>
      <p:pic>
        <p:nvPicPr>
          <p:cNvPr id="653" name="Google Shape;653;g35e23401073_0_35"/>
          <p:cNvPicPr preferRelativeResize="0"/>
          <p:nvPr/>
        </p:nvPicPr>
        <p:blipFill rotWithShape="1">
          <a:blip r:embed="rId11">
            <a:alphaModFix/>
          </a:blip>
          <a:srcRect/>
          <a:stretch/>
        </p:blipFill>
        <p:spPr>
          <a:xfrm>
            <a:off x="10103923" y="3204861"/>
            <a:ext cx="758275" cy="758275"/>
          </a:xfrm>
          <a:prstGeom prst="rect">
            <a:avLst/>
          </a:prstGeom>
          <a:noFill/>
          <a:ln>
            <a:noFill/>
          </a:ln>
        </p:spPr>
      </p:pic>
      <p:pic>
        <p:nvPicPr>
          <p:cNvPr id="654" name="Google Shape;654;g35e23401073_0_35"/>
          <p:cNvPicPr preferRelativeResize="0"/>
          <p:nvPr/>
        </p:nvPicPr>
        <p:blipFill rotWithShape="1">
          <a:blip r:embed="rId12">
            <a:alphaModFix/>
          </a:blip>
          <a:srcRect/>
          <a:stretch/>
        </p:blipFill>
        <p:spPr>
          <a:xfrm>
            <a:off x="11028251" y="3070376"/>
            <a:ext cx="871454" cy="952500"/>
          </a:xfrm>
          <a:prstGeom prst="rect">
            <a:avLst/>
          </a:prstGeom>
          <a:noFill/>
          <a:ln>
            <a:noFill/>
          </a:ln>
        </p:spPr>
      </p:pic>
      <p:pic>
        <p:nvPicPr>
          <p:cNvPr id="655" name="Google Shape;655;g35e23401073_0_35"/>
          <p:cNvPicPr preferRelativeResize="0"/>
          <p:nvPr/>
        </p:nvPicPr>
        <p:blipFill rotWithShape="1">
          <a:blip r:embed="rId13">
            <a:alphaModFix/>
          </a:blip>
          <a:srcRect t="33699" b="33117"/>
          <a:stretch/>
        </p:blipFill>
        <p:spPr>
          <a:xfrm>
            <a:off x="8075275" y="4022875"/>
            <a:ext cx="2285250" cy="758274"/>
          </a:xfrm>
          <a:prstGeom prst="rect">
            <a:avLst/>
          </a:prstGeom>
          <a:noFill/>
          <a:ln>
            <a:noFill/>
          </a:ln>
        </p:spPr>
      </p:pic>
      <p:pic>
        <p:nvPicPr>
          <p:cNvPr id="656" name="Google Shape;656;g35e23401073_0_35"/>
          <p:cNvPicPr preferRelativeResize="0"/>
          <p:nvPr/>
        </p:nvPicPr>
        <p:blipFill rotWithShape="1">
          <a:blip r:embed="rId14">
            <a:alphaModFix/>
          </a:blip>
          <a:srcRect/>
          <a:stretch/>
        </p:blipFill>
        <p:spPr>
          <a:xfrm>
            <a:off x="10533025" y="4187887"/>
            <a:ext cx="1366675" cy="727713"/>
          </a:xfrm>
          <a:prstGeom prst="rect">
            <a:avLst/>
          </a:prstGeom>
          <a:noFill/>
          <a:ln>
            <a:noFill/>
          </a:ln>
        </p:spPr>
      </p:pic>
      <p:pic>
        <p:nvPicPr>
          <p:cNvPr id="657" name="Google Shape;657;g35e23401073_0_35" title="Screen Shot 2025-06-03 at 1.15.47 PM.png"/>
          <p:cNvPicPr preferRelativeResize="0"/>
          <p:nvPr/>
        </p:nvPicPr>
        <p:blipFill rotWithShape="1">
          <a:blip r:embed="rId15">
            <a:alphaModFix/>
          </a:blip>
          <a:srcRect l="9618" r="9618"/>
          <a:stretch/>
        </p:blipFill>
        <p:spPr>
          <a:xfrm>
            <a:off x="131000" y="5089100"/>
            <a:ext cx="1366665" cy="1736900"/>
          </a:xfrm>
          <a:prstGeom prst="rect">
            <a:avLst/>
          </a:prstGeom>
          <a:noFill/>
          <a:ln>
            <a:noFill/>
          </a:ln>
        </p:spPr>
      </p:pic>
      <p:sp>
        <p:nvSpPr>
          <p:cNvPr id="658" name="Google Shape;658;g35e23401073_0_35"/>
          <p:cNvSpPr txBox="1"/>
          <p:nvPr/>
        </p:nvSpPr>
        <p:spPr>
          <a:xfrm>
            <a:off x="1545967" y="5012767"/>
            <a:ext cx="6229500" cy="11595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600" b="1" i="0" u="none" strike="noStrike" cap="none">
                <a:solidFill>
                  <a:srgbClr val="000000"/>
                </a:solidFill>
                <a:latin typeface="Poppins"/>
                <a:ea typeface="Poppins"/>
                <a:cs typeface="Poppins"/>
                <a:sym typeface="Poppins"/>
              </a:rPr>
              <a:t>Grant Goldberg - Director of Program and Operations </a:t>
            </a:r>
            <a:endParaRPr sz="1200" b="0" i="0" u="none" strike="noStrike" cap="none">
              <a:solidFill>
                <a:srgbClr val="000000"/>
              </a:solidFill>
              <a:latin typeface="Poppins Light"/>
              <a:ea typeface="Poppins Light"/>
              <a:cs typeface="Poppins Light"/>
              <a:sym typeface="Poppins Light"/>
            </a:endParaRPr>
          </a:p>
          <a:p>
            <a:pPr marL="228600" marR="0" lvl="0" indent="-203200" algn="l" rtl="0">
              <a:lnSpc>
                <a:spcPct val="100000"/>
              </a:lnSpc>
              <a:spcBef>
                <a:spcPts val="0"/>
              </a:spcBef>
              <a:spcAft>
                <a:spcPts val="0"/>
              </a:spcAft>
              <a:buClr>
                <a:srgbClr val="000000"/>
              </a:buClr>
              <a:buSzPts val="1200"/>
              <a:buFont typeface="Poppins Light"/>
              <a:buChar char="•"/>
            </a:pPr>
            <a:r>
              <a:rPr lang="en-GB" sz="1200" b="0" i="0" u="none" strike="noStrike" cap="none">
                <a:solidFill>
                  <a:srgbClr val="000000"/>
                </a:solidFill>
                <a:latin typeface="Poppins Light"/>
                <a:ea typeface="Poppins Light"/>
                <a:cs typeface="Poppins Light"/>
                <a:sym typeface="Poppins Light"/>
              </a:rPr>
              <a:t>Associate Director, AFINS</a:t>
            </a:r>
            <a:endParaRPr sz="1200" b="0" i="0" u="none" strike="noStrike" cap="none">
              <a:solidFill>
                <a:srgbClr val="000000"/>
              </a:solidFill>
              <a:latin typeface="Poppins Light"/>
              <a:ea typeface="Poppins Light"/>
              <a:cs typeface="Poppins Light"/>
              <a:sym typeface="Poppins Light"/>
            </a:endParaRPr>
          </a:p>
          <a:p>
            <a:pPr marL="228600" marR="0" lvl="0" indent="-203200" algn="l" rtl="0">
              <a:lnSpc>
                <a:spcPct val="100000"/>
              </a:lnSpc>
              <a:spcBef>
                <a:spcPts val="0"/>
              </a:spcBef>
              <a:spcAft>
                <a:spcPts val="0"/>
              </a:spcAft>
              <a:buClr>
                <a:srgbClr val="000000"/>
              </a:buClr>
              <a:buSzPts val="1200"/>
              <a:buFont typeface="Poppins Light"/>
              <a:buChar char="•"/>
            </a:pPr>
            <a:r>
              <a:rPr lang="en-GB" sz="1200" b="0" i="0" u="none" strike="noStrike" cap="none">
                <a:solidFill>
                  <a:srgbClr val="000000"/>
                </a:solidFill>
                <a:latin typeface="Poppins Light"/>
                <a:ea typeface="Poppins Light"/>
                <a:cs typeface="Poppins Light"/>
                <a:sym typeface="Poppins Light"/>
              </a:rPr>
              <a:t>Assistant Director, YU Innovation Lab</a:t>
            </a:r>
            <a:endParaRPr sz="1200" b="0" i="0" u="none" strike="noStrike" cap="none">
              <a:solidFill>
                <a:srgbClr val="000000"/>
              </a:solidFill>
              <a:latin typeface="Poppins Light"/>
              <a:ea typeface="Poppins Light"/>
              <a:cs typeface="Poppins Light"/>
              <a:sym typeface="Poppins Light"/>
            </a:endParaRPr>
          </a:p>
          <a:p>
            <a:pPr marL="228600" marR="0" lvl="0" indent="-203200" algn="l" rtl="0">
              <a:lnSpc>
                <a:spcPct val="100000"/>
              </a:lnSpc>
              <a:spcBef>
                <a:spcPts val="0"/>
              </a:spcBef>
              <a:spcAft>
                <a:spcPts val="0"/>
              </a:spcAft>
              <a:buClr>
                <a:srgbClr val="000000"/>
              </a:buClr>
              <a:buSzPts val="1200"/>
              <a:buFont typeface="Poppins Light"/>
              <a:buChar char="•"/>
            </a:pPr>
            <a:r>
              <a:rPr lang="en-GB" sz="1200" b="0" i="0" u="none" strike="noStrike" cap="none">
                <a:solidFill>
                  <a:srgbClr val="000000"/>
                </a:solidFill>
                <a:latin typeface="Poppins Light"/>
                <a:ea typeface="Poppins Light"/>
                <a:cs typeface="Poppins Light"/>
                <a:sym typeface="Poppins Light"/>
              </a:rPr>
              <a:t>Special Forces, Nahal Brigade IDF</a:t>
            </a:r>
            <a:endParaRPr sz="1500" b="0" i="0" u="none" strike="noStrike" cap="none">
              <a:solidFill>
                <a:srgbClr val="000000"/>
              </a:solidFill>
              <a:latin typeface="Poppins Light"/>
              <a:ea typeface="Poppins Light"/>
              <a:cs typeface="Poppins Light"/>
              <a:sym typeface="Poppins Light"/>
            </a:endParaRPr>
          </a:p>
          <a:p>
            <a:pPr marL="228600" marR="0" lvl="0" indent="-203200" algn="l" rtl="0">
              <a:lnSpc>
                <a:spcPct val="100000"/>
              </a:lnSpc>
              <a:spcBef>
                <a:spcPts val="400"/>
              </a:spcBef>
              <a:spcAft>
                <a:spcPts val="0"/>
              </a:spcAft>
              <a:buClr>
                <a:srgbClr val="000000"/>
              </a:buClr>
              <a:buSzPts val="1200"/>
              <a:buFont typeface="Poppins Light"/>
              <a:buChar char="•"/>
            </a:pPr>
            <a:r>
              <a:rPr lang="en-GB" sz="1200" b="0" i="0" u="none" strike="noStrike" cap="none">
                <a:solidFill>
                  <a:srgbClr val="000000"/>
                </a:solidFill>
                <a:latin typeface="Poppins Light"/>
                <a:ea typeface="Poppins Light"/>
                <a:cs typeface="Poppins Light"/>
                <a:sym typeface="Poppins Light"/>
              </a:rPr>
              <a:t>B.S. Sports Industry/Logistics</a:t>
            </a:r>
            <a:endParaRPr sz="1500" b="0" i="0" u="none" strike="noStrike" cap="none">
              <a:solidFill>
                <a:srgbClr val="000000"/>
              </a:solidFill>
              <a:latin typeface="Poppins Light"/>
              <a:ea typeface="Poppins Light"/>
              <a:cs typeface="Poppins Light"/>
              <a:sym typeface="Poppins Light"/>
            </a:endParaRPr>
          </a:p>
        </p:txBody>
      </p:sp>
      <p:cxnSp>
        <p:nvCxnSpPr>
          <p:cNvPr id="659" name="Google Shape;659;g35e23401073_0_35"/>
          <p:cNvCxnSpPr/>
          <p:nvPr/>
        </p:nvCxnSpPr>
        <p:spPr>
          <a:xfrm>
            <a:off x="7652833" y="4950980"/>
            <a:ext cx="4426500" cy="26400"/>
          </a:xfrm>
          <a:prstGeom prst="straightConnector1">
            <a:avLst/>
          </a:prstGeom>
          <a:noFill/>
          <a:ln w="9525" cap="flat" cmpd="sng">
            <a:solidFill>
              <a:schemeClr val="dk2"/>
            </a:solidFill>
            <a:prstDash val="solid"/>
            <a:round/>
            <a:headEnd type="none" w="sm" len="sm"/>
            <a:tailEnd type="none" w="sm" len="sm"/>
          </a:ln>
        </p:spPr>
      </p:cxnSp>
      <p:pic>
        <p:nvPicPr>
          <p:cNvPr id="660" name="Google Shape;660;g35e23401073_0_35"/>
          <p:cNvPicPr preferRelativeResize="0"/>
          <p:nvPr/>
        </p:nvPicPr>
        <p:blipFill rotWithShape="1">
          <a:blip r:embed="rId16">
            <a:alphaModFix/>
          </a:blip>
          <a:srcRect/>
          <a:stretch/>
        </p:blipFill>
        <p:spPr>
          <a:xfrm>
            <a:off x="7927867" y="5129780"/>
            <a:ext cx="952500" cy="952500"/>
          </a:xfrm>
          <a:prstGeom prst="rect">
            <a:avLst/>
          </a:prstGeom>
          <a:noFill/>
          <a:ln>
            <a:noFill/>
          </a:ln>
        </p:spPr>
      </p:pic>
      <p:pic>
        <p:nvPicPr>
          <p:cNvPr id="661" name="Google Shape;661;g35e23401073_0_35"/>
          <p:cNvPicPr preferRelativeResize="0"/>
          <p:nvPr/>
        </p:nvPicPr>
        <p:blipFill rotWithShape="1">
          <a:blip r:embed="rId17">
            <a:alphaModFix/>
          </a:blip>
          <a:srcRect/>
          <a:stretch/>
        </p:blipFill>
        <p:spPr>
          <a:xfrm>
            <a:off x="9032767" y="5129780"/>
            <a:ext cx="952500" cy="952500"/>
          </a:xfrm>
          <a:prstGeom prst="rect">
            <a:avLst/>
          </a:prstGeom>
          <a:noFill/>
          <a:ln>
            <a:noFill/>
          </a:ln>
        </p:spPr>
      </p:pic>
      <p:pic>
        <p:nvPicPr>
          <p:cNvPr id="662" name="Google Shape;662;g35e23401073_0_35"/>
          <p:cNvPicPr preferRelativeResize="0"/>
          <p:nvPr/>
        </p:nvPicPr>
        <p:blipFill rotWithShape="1">
          <a:blip r:embed="rId18">
            <a:alphaModFix/>
          </a:blip>
          <a:srcRect/>
          <a:stretch/>
        </p:blipFill>
        <p:spPr>
          <a:xfrm>
            <a:off x="10137667" y="5129780"/>
            <a:ext cx="952500" cy="952500"/>
          </a:xfrm>
          <a:prstGeom prst="rect">
            <a:avLst/>
          </a:prstGeom>
          <a:noFill/>
          <a:ln>
            <a:noFill/>
          </a:ln>
        </p:spPr>
      </p:pic>
      <p:pic>
        <p:nvPicPr>
          <p:cNvPr id="663" name="Google Shape;663;g35e23401073_0_35"/>
          <p:cNvPicPr preferRelativeResize="0"/>
          <p:nvPr/>
        </p:nvPicPr>
        <p:blipFill rotWithShape="1">
          <a:blip r:embed="rId19">
            <a:alphaModFix/>
          </a:blip>
          <a:srcRect/>
          <a:stretch/>
        </p:blipFill>
        <p:spPr>
          <a:xfrm>
            <a:off x="11242567" y="5326605"/>
            <a:ext cx="797033" cy="797033"/>
          </a:xfrm>
          <a:prstGeom prst="rect">
            <a:avLst/>
          </a:prstGeom>
          <a:noFill/>
          <a:ln>
            <a:noFill/>
          </a:ln>
        </p:spPr>
      </p:pic>
      <p:sp>
        <p:nvSpPr>
          <p:cNvPr id="664" name="Google Shape;664;g35e23401073_0_35"/>
          <p:cNvSpPr/>
          <p:nvPr/>
        </p:nvSpPr>
        <p:spPr>
          <a:xfrm>
            <a:off x="4467000" y="6013275"/>
            <a:ext cx="2675100" cy="65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ADD TAMIR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0">
          <a:extLst>
            <a:ext uri="{FF2B5EF4-FFF2-40B4-BE49-F238E27FC236}">
              <a16:creationId xmlns:a16="http://schemas.microsoft.com/office/drawing/2014/main" id="{C652BAFE-B491-BA89-F5C1-949711E7ABEB}"/>
            </a:ext>
          </a:extLst>
        </p:cNvPr>
        <p:cNvGrpSpPr/>
        <p:nvPr/>
      </p:nvGrpSpPr>
      <p:grpSpPr>
        <a:xfrm>
          <a:off x="0" y="0"/>
          <a:ext cx="0" cy="0"/>
          <a:chOff x="0" y="0"/>
          <a:chExt cx="0" cy="0"/>
        </a:xfrm>
      </p:grpSpPr>
      <p:sp>
        <p:nvSpPr>
          <p:cNvPr id="641" name="Google Shape;641;g35e23401073_0_35">
            <a:extLst>
              <a:ext uri="{FF2B5EF4-FFF2-40B4-BE49-F238E27FC236}">
                <a16:creationId xmlns:a16="http://schemas.microsoft.com/office/drawing/2014/main" id="{517F94D1-9D5C-B0E7-160E-DC68A15513F3}"/>
              </a:ext>
            </a:extLst>
          </p:cNvPr>
          <p:cNvSpPr txBox="1">
            <a:spLocks noGrp="1"/>
          </p:cNvSpPr>
          <p:nvPr>
            <p:ph type="title"/>
          </p:nvPr>
        </p:nvSpPr>
        <p:spPr>
          <a:xfrm>
            <a:off x="131000" y="225000"/>
            <a:ext cx="11768700" cy="803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262626"/>
                </a:solidFill>
                <a:latin typeface="Montserrat"/>
                <a:ea typeface="Montserrat"/>
                <a:cs typeface="Montserrat"/>
                <a:sym typeface="Montserrat"/>
              </a:rPr>
              <a:t>Version Bravo Staff</a:t>
            </a:r>
            <a:endParaRPr sz="1400" b="0" i="0" u="none" strike="noStrike" cap="none">
              <a:solidFill>
                <a:srgbClr val="000000"/>
              </a:solidFill>
              <a:latin typeface="Arial"/>
              <a:ea typeface="Arial"/>
              <a:cs typeface="Arial"/>
              <a:sym typeface="Arial"/>
            </a:endParaRPr>
          </a:p>
        </p:txBody>
      </p:sp>
      <p:pic>
        <p:nvPicPr>
          <p:cNvPr id="642" name="Google Shape;642;g35e23401073_0_35">
            <a:extLst>
              <a:ext uri="{FF2B5EF4-FFF2-40B4-BE49-F238E27FC236}">
                <a16:creationId xmlns:a16="http://schemas.microsoft.com/office/drawing/2014/main" id="{DFA58698-F0DF-EAAA-ED98-6FCC346E2526}"/>
              </a:ext>
            </a:extLst>
          </p:cNvPr>
          <p:cNvPicPr preferRelativeResize="0"/>
          <p:nvPr/>
        </p:nvPicPr>
        <p:blipFill rotWithShape="1">
          <a:blip r:embed="rId3">
            <a:alphaModFix/>
          </a:blip>
          <a:srcRect/>
          <a:stretch/>
        </p:blipFill>
        <p:spPr>
          <a:xfrm>
            <a:off x="11310142" y="50500"/>
            <a:ext cx="803999" cy="803596"/>
          </a:xfrm>
          <a:prstGeom prst="rect">
            <a:avLst/>
          </a:prstGeom>
          <a:noFill/>
          <a:ln>
            <a:noFill/>
          </a:ln>
        </p:spPr>
      </p:pic>
      <p:cxnSp>
        <p:nvCxnSpPr>
          <p:cNvPr id="645" name="Google Shape;645;g35e23401073_0_35">
            <a:extLst>
              <a:ext uri="{FF2B5EF4-FFF2-40B4-BE49-F238E27FC236}">
                <a16:creationId xmlns:a16="http://schemas.microsoft.com/office/drawing/2014/main" id="{1C40EE15-58A8-D089-5BF5-EA1A931F5AE1}"/>
              </a:ext>
            </a:extLst>
          </p:cNvPr>
          <p:cNvCxnSpPr/>
          <p:nvPr/>
        </p:nvCxnSpPr>
        <p:spPr>
          <a:xfrm>
            <a:off x="7652833" y="2955167"/>
            <a:ext cx="4426500" cy="26400"/>
          </a:xfrm>
          <a:prstGeom prst="straightConnector1">
            <a:avLst/>
          </a:prstGeom>
          <a:noFill/>
          <a:ln w="9525" cap="flat" cmpd="sng">
            <a:solidFill>
              <a:schemeClr val="dk2"/>
            </a:solidFill>
            <a:prstDash val="solid"/>
            <a:round/>
            <a:headEnd type="none" w="sm" len="sm"/>
            <a:tailEnd type="none" w="sm" len="sm"/>
          </a:ln>
        </p:spPr>
      </p:cxnSp>
      <p:sp>
        <p:nvSpPr>
          <p:cNvPr id="3" name="TextBox 2">
            <a:extLst>
              <a:ext uri="{FF2B5EF4-FFF2-40B4-BE49-F238E27FC236}">
                <a16:creationId xmlns:a16="http://schemas.microsoft.com/office/drawing/2014/main" id="{F85DF2F3-701C-C175-66F8-70BCFDE3C0E5}"/>
              </a:ext>
            </a:extLst>
          </p:cNvPr>
          <p:cNvSpPr txBox="1"/>
          <p:nvPr/>
        </p:nvSpPr>
        <p:spPr>
          <a:xfrm>
            <a:off x="1670176" y="1385507"/>
            <a:ext cx="6094140" cy="1754326"/>
          </a:xfrm>
          <a:prstGeom prst="rect">
            <a:avLst/>
          </a:prstGeom>
          <a:noFill/>
        </p:spPr>
        <p:txBody>
          <a:bodyPr wrap="square">
            <a:spAutoFit/>
          </a:bodyPr>
          <a:lstStyle/>
          <a:p>
            <a:r>
              <a:rPr lang="en-US" sz="1200" b="0" i="0" u="none" strike="noStrike" dirty="0">
                <a:solidFill>
                  <a:srgbClr val="000000"/>
                </a:solidFill>
                <a:effectLst/>
                <a:latin typeface="Arial" panose="020B0604020202020204" pitchFamily="34" charset="0"/>
              </a:rPr>
              <a:t>Tamir Sida</a:t>
            </a:r>
          </a:p>
          <a:p>
            <a:r>
              <a:rPr lang="en-US" sz="1200" b="0" i="0" u="none" strike="noStrike" dirty="0">
                <a:solidFill>
                  <a:srgbClr val="000000"/>
                </a:solidFill>
                <a:effectLst/>
                <a:latin typeface="Arial" panose="020B0604020202020204" pitchFamily="34" charset="0"/>
              </a:rPr>
              <a:t>• Chief of Operations (Res.), 55th Brigade, IDF</a:t>
            </a:r>
            <a:br>
              <a:rPr lang="en-US" sz="1200" dirty="0"/>
            </a:br>
            <a:r>
              <a:rPr lang="en-US" sz="1200" b="0" i="0" u="none" strike="noStrike" dirty="0">
                <a:solidFill>
                  <a:srgbClr val="000000"/>
                </a:solidFill>
                <a:effectLst/>
                <a:latin typeface="Arial" panose="020B0604020202020204" pitchFamily="34" charset="0"/>
              </a:rPr>
              <a:t>• Project &amp; Product Manager leading complex technology programs in defense and innovation sectors</a:t>
            </a:r>
            <a:br>
              <a:rPr lang="en-US" sz="1200" dirty="0"/>
            </a:br>
            <a:r>
              <a:rPr lang="en-US" sz="1200" b="0" i="0" u="none" strike="noStrike" dirty="0">
                <a:solidFill>
                  <a:srgbClr val="000000"/>
                </a:solidFill>
                <a:effectLst/>
                <a:latin typeface="Arial" panose="020B0604020202020204" pitchFamily="34" charset="0"/>
              </a:rPr>
              <a:t>• AI/ML-focused software and full-stack web application developer</a:t>
            </a:r>
            <a:br>
              <a:rPr lang="en-US" sz="1200" dirty="0"/>
            </a:br>
            <a:r>
              <a:rPr lang="en-US" sz="1200" b="0" i="0" u="none" strike="noStrike" dirty="0">
                <a:solidFill>
                  <a:srgbClr val="000000"/>
                </a:solidFill>
                <a:effectLst/>
                <a:latin typeface="Arial" panose="020B0604020202020204" pitchFamily="34" charset="0"/>
              </a:rPr>
              <a:t>• Advisor to senior military leadership on data infrastructure and decision-support platforms</a:t>
            </a:r>
            <a:br>
              <a:rPr lang="en-US" sz="1200" dirty="0"/>
            </a:br>
            <a:r>
              <a:rPr lang="en-US" sz="1200" b="0" i="0" u="none" strike="noStrike" dirty="0">
                <a:solidFill>
                  <a:srgbClr val="000000"/>
                </a:solidFill>
                <a:effectLst/>
                <a:latin typeface="Arial" panose="020B0604020202020204" pitchFamily="34" charset="0"/>
              </a:rPr>
              <a:t>• Currently completing a double major in Computer Science and Entrepreneurship at Reichman University</a:t>
            </a:r>
            <a:endParaRPr lang="en-IL" sz="1200" dirty="0"/>
          </a:p>
        </p:txBody>
      </p:sp>
      <p:pic>
        <p:nvPicPr>
          <p:cNvPr id="5" name="Picture 4" descr="A person with a beard and mustache wearing a blue shirt&#10;&#10;Description automatically generated">
            <a:extLst>
              <a:ext uri="{FF2B5EF4-FFF2-40B4-BE49-F238E27FC236}">
                <a16:creationId xmlns:a16="http://schemas.microsoft.com/office/drawing/2014/main" id="{89EC10BB-5CED-2062-3CFD-0F02C2DACBB5}"/>
              </a:ext>
            </a:extLst>
          </p:cNvPr>
          <p:cNvPicPr>
            <a:picLocks noChangeAspect="1"/>
          </p:cNvPicPr>
          <p:nvPr/>
        </p:nvPicPr>
        <p:blipFill>
          <a:blip r:embed="rId4"/>
          <a:srcRect t="15735" b="34377"/>
          <a:stretch/>
        </p:blipFill>
        <p:spPr>
          <a:xfrm>
            <a:off x="-122466" y="854096"/>
            <a:ext cx="1435020" cy="1555472"/>
          </a:xfrm>
          <a:prstGeom prst="rect">
            <a:avLst/>
          </a:prstGeom>
        </p:spPr>
      </p:pic>
    </p:spTree>
    <p:extLst>
      <p:ext uri="{BB962C8B-B14F-4D97-AF65-F5344CB8AC3E}">
        <p14:creationId xmlns:p14="http://schemas.microsoft.com/office/powerpoint/2010/main" val="2709449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g35b458c65f2_0_95"/>
          <p:cNvSpPr txBox="1">
            <a:spLocks noGrp="1"/>
          </p:cNvSpPr>
          <p:nvPr>
            <p:ph type="subTitle" idx="1"/>
          </p:nvPr>
        </p:nvSpPr>
        <p:spPr>
          <a:xfrm>
            <a:off x="1344727" y="2731225"/>
            <a:ext cx="1500900" cy="1029600"/>
          </a:xfrm>
          <a:prstGeom prst="rect">
            <a:avLst/>
          </a:prstGeom>
          <a:noFill/>
          <a:ln>
            <a:noFill/>
          </a:ln>
        </p:spPr>
        <p:txBody>
          <a:bodyPr spcFirstLastPara="1" wrap="square" lIns="91425" tIns="0"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Rami Lachter  Co-Founder - Flare</a:t>
            </a:r>
            <a:endParaRPr sz="1300" b="0" i="0" u="none" strike="noStrike" cap="none">
              <a:solidFill>
                <a:srgbClr val="000000"/>
              </a:solidFill>
              <a:latin typeface="Arial"/>
              <a:ea typeface="Arial"/>
              <a:cs typeface="Arial"/>
              <a:sym typeface="Arial"/>
            </a:endParaRPr>
          </a:p>
        </p:txBody>
      </p:sp>
      <p:pic>
        <p:nvPicPr>
          <p:cNvPr id="670" name="Google Shape;670;g35b458c65f2_0_95"/>
          <p:cNvPicPr preferRelativeResize="0">
            <a:picLocks noGrp="1"/>
          </p:cNvPicPr>
          <p:nvPr>
            <p:ph type="pic" idx="2"/>
          </p:nvPr>
        </p:nvPicPr>
        <p:blipFill rotWithShape="1">
          <a:blip r:embed="rId3">
            <a:alphaModFix/>
          </a:blip>
          <a:srcRect l="3306" r="3294"/>
          <a:stretch/>
        </p:blipFill>
        <p:spPr>
          <a:xfrm>
            <a:off x="1259138" y="1385400"/>
            <a:ext cx="1328700" cy="1422900"/>
          </a:xfrm>
          <a:prstGeom prst="roundRect">
            <a:avLst>
              <a:gd name="adj" fmla="val 16667"/>
            </a:avLst>
          </a:prstGeom>
          <a:noFill/>
          <a:ln w="73025" cap="flat" cmpd="sng">
            <a:solidFill>
              <a:srgbClr val="002060"/>
            </a:solidFill>
            <a:prstDash val="solid"/>
            <a:round/>
            <a:headEnd type="none" w="sm" len="sm"/>
            <a:tailEnd type="none" w="sm" len="sm"/>
          </a:ln>
        </p:spPr>
      </p:pic>
      <p:sp>
        <p:nvSpPr>
          <p:cNvPr id="671" name="Google Shape;671;g35b458c65f2_0_95"/>
          <p:cNvSpPr txBox="1">
            <a:spLocks noGrp="1"/>
          </p:cNvSpPr>
          <p:nvPr>
            <p:ph type="subTitle" idx="2"/>
          </p:nvPr>
        </p:nvSpPr>
        <p:spPr>
          <a:xfrm>
            <a:off x="4238266" y="2731225"/>
            <a:ext cx="1681800" cy="1029600"/>
          </a:xfrm>
          <a:prstGeom prst="rect">
            <a:avLst/>
          </a:prstGeom>
          <a:noFill/>
          <a:ln>
            <a:noFill/>
          </a:ln>
        </p:spPr>
        <p:txBody>
          <a:bodyPr spcFirstLastPara="1" wrap="square" lIns="91425" tIns="0"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Isaac Zafarani Co-Founder - Vero,  </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EXO (Acq.)</a:t>
            </a:r>
            <a:endParaRPr sz="1300" b="0" i="0" u="none" strike="noStrike" cap="none">
              <a:solidFill>
                <a:srgbClr val="000000"/>
              </a:solidFill>
              <a:latin typeface="Arial"/>
              <a:ea typeface="Arial"/>
              <a:cs typeface="Arial"/>
              <a:sym typeface="Arial"/>
            </a:endParaRPr>
          </a:p>
        </p:txBody>
      </p:sp>
      <p:pic>
        <p:nvPicPr>
          <p:cNvPr id="672" name="Google Shape;672;g35b458c65f2_0_95"/>
          <p:cNvPicPr preferRelativeResize="0">
            <a:picLocks noGrp="1"/>
          </p:cNvPicPr>
          <p:nvPr>
            <p:ph type="pic" idx="2"/>
          </p:nvPr>
        </p:nvPicPr>
        <p:blipFill rotWithShape="1">
          <a:blip r:embed="rId4">
            <a:alphaModFix/>
          </a:blip>
          <a:srcRect l="3306" r="3294"/>
          <a:stretch/>
        </p:blipFill>
        <p:spPr>
          <a:xfrm>
            <a:off x="4214538" y="1385400"/>
            <a:ext cx="1328700" cy="1422900"/>
          </a:xfrm>
          <a:prstGeom prst="roundRect">
            <a:avLst>
              <a:gd name="adj" fmla="val 16667"/>
            </a:avLst>
          </a:prstGeom>
          <a:noFill/>
          <a:ln w="73025" cap="flat" cmpd="sng">
            <a:solidFill>
              <a:schemeClr val="accent2"/>
            </a:solidFill>
            <a:prstDash val="solid"/>
            <a:round/>
            <a:headEnd type="none" w="sm" len="sm"/>
            <a:tailEnd type="none" w="sm" len="sm"/>
          </a:ln>
        </p:spPr>
      </p:pic>
      <p:sp>
        <p:nvSpPr>
          <p:cNvPr id="673" name="Google Shape;673;g35b458c65f2_0_95"/>
          <p:cNvSpPr txBox="1">
            <a:spLocks noGrp="1"/>
          </p:cNvSpPr>
          <p:nvPr>
            <p:ph type="subTitle" idx="3"/>
          </p:nvPr>
        </p:nvSpPr>
        <p:spPr>
          <a:xfrm>
            <a:off x="7161300" y="2731225"/>
            <a:ext cx="1328700" cy="1029600"/>
          </a:xfrm>
          <a:prstGeom prst="rect">
            <a:avLst/>
          </a:prstGeom>
          <a:noFill/>
          <a:ln>
            <a:noFill/>
          </a:ln>
        </p:spPr>
        <p:txBody>
          <a:bodyPr spcFirstLastPara="1" wrap="square" lIns="91425" tIns="0"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Tal Brown Co-Founder - Zone 7</a:t>
            </a:r>
            <a:endParaRPr sz="1300" b="0" i="0" u="none" strike="noStrike" cap="none">
              <a:solidFill>
                <a:srgbClr val="000000"/>
              </a:solidFill>
              <a:latin typeface="Arial"/>
              <a:ea typeface="Arial"/>
              <a:cs typeface="Arial"/>
              <a:sym typeface="Arial"/>
            </a:endParaRPr>
          </a:p>
        </p:txBody>
      </p:sp>
      <p:pic>
        <p:nvPicPr>
          <p:cNvPr id="674" name="Google Shape;674;g35b458c65f2_0_95"/>
          <p:cNvPicPr preferRelativeResize="0">
            <a:picLocks noGrp="1"/>
          </p:cNvPicPr>
          <p:nvPr>
            <p:ph type="pic" idx="2"/>
          </p:nvPr>
        </p:nvPicPr>
        <p:blipFill rotWithShape="1">
          <a:blip r:embed="rId5">
            <a:alphaModFix/>
          </a:blip>
          <a:srcRect l="3306" r="3294"/>
          <a:stretch/>
        </p:blipFill>
        <p:spPr>
          <a:xfrm>
            <a:off x="6970004" y="1352117"/>
            <a:ext cx="1328700" cy="1422900"/>
          </a:xfrm>
          <a:prstGeom prst="roundRect">
            <a:avLst>
              <a:gd name="adj" fmla="val 16667"/>
            </a:avLst>
          </a:prstGeom>
          <a:noFill/>
          <a:ln w="73025" cap="flat" cmpd="sng">
            <a:solidFill>
              <a:schemeClr val="accent2"/>
            </a:solidFill>
            <a:prstDash val="solid"/>
            <a:round/>
            <a:headEnd type="none" w="sm" len="sm"/>
            <a:tailEnd type="none" w="sm" len="sm"/>
          </a:ln>
        </p:spPr>
      </p:pic>
      <p:sp>
        <p:nvSpPr>
          <p:cNvPr id="675" name="Google Shape;675;g35b458c65f2_0_95"/>
          <p:cNvSpPr txBox="1">
            <a:spLocks noGrp="1"/>
          </p:cNvSpPr>
          <p:nvPr>
            <p:ph type="subTitle" idx="4"/>
          </p:nvPr>
        </p:nvSpPr>
        <p:spPr>
          <a:xfrm>
            <a:off x="1357597" y="5182475"/>
            <a:ext cx="1500900" cy="1029600"/>
          </a:xfrm>
          <a:prstGeom prst="rect">
            <a:avLst/>
          </a:prstGeom>
          <a:noFill/>
          <a:ln>
            <a:noFill/>
          </a:ln>
        </p:spPr>
        <p:txBody>
          <a:bodyPr spcFirstLastPara="1" wrap="square" lIns="91425" tIns="0"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Oriel Raveh </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Founder - Tipping Point</a:t>
            </a:r>
            <a:endParaRPr sz="1300" b="0" i="0" u="none" strike="noStrike" cap="none">
              <a:solidFill>
                <a:srgbClr val="000000"/>
              </a:solidFill>
              <a:latin typeface="Arial"/>
              <a:ea typeface="Arial"/>
              <a:cs typeface="Arial"/>
              <a:sym typeface="Arial"/>
            </a:endParaRPr>
          </a:p>
        </p:txBody>
      </p:sp>
      <p:pic>
        <p:nvPicPr>
          <p:cNvPr id="676" name="Google Shape;676;g35b458c65f2_0_95"/>
          <p:cNvPicPr preferRelativeResize="0">
            <a:picLocks noGrp="1"/>
          </p:cNvPicPr>
          <p:nvPr>
            <p:ph type="pic" idx="2"/>
          </p:nvPr>
        </p:nvPicPr>
        <p:blipFill rotWithShape="1">
          <a:blip r:embed="rId6">
            <a:alphaModFix/>
          </a:blip>
          <a:srcRect l="3306" r="3294"/>
          <a:stretch/>
        </p:blipFill>
        <p:spPr>
          <a:xfrm>
            <a:off x="1230438" y="3783950"/>
            <a:ext cx="1328700" cy="1422900"/>
          </a:xfrm>
          <a:prstGeom prst="roundRect">
            <a:avLst>
              <a:gd name="adj" fmla="val 16667"/>
            </a:avLst>
          </a:prstGeom>
          <a:noFill/>
          <a:ln w="73025" cap="flat" cmpd="sng">
            <a:solidFill>
              <a:srgbClr val="002060"/>
            </a:solidFill>
            <a:prstDash val="solid"/>
            <a:round/>
            <a:headEnd type="none" w="sm" len="sm"/>
            <a:tailEnd type="none" w="sm" len="sm"/>
          </a:ln>
        </p:spPr>
      </p:pic>
      <p:sp>
        <p:nvSpPr>
          <p:cNvPr id="677" name="Google Shape;677;g35b458c65f2_0_95"/>
          <p:cNvSpPr txBox="1">
            <a:spLocks noGrp="1"/>
          </p:cNvSpPr>
          <p:nvPr>
            <p:ph type="subTitle" idx="5"/>
          </p:nvPr>
        </p:nvSpPr>
        <p:spPr>
          <a:xfrm>
            <a:off x="4327500" y="5075325"/>
            <a:ext cx="1425900" cy="1029600"/>
          </a:xfrm>
          <a:prstGeom prst="rect">
            <a:avLst/>
          </a:prstGeom>
          <a:noFill/>
          <a:ln>
            <a:noFill/>
          </a:ln>
        </p:spPr>
        <p:txBody>
          <a:bodyPr spcFirstLastPara="1" wrap="square" lIns="91425" tIns="0"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Sonny Tai </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Founder - Acute</a:t>
            </a:r>
            <a:endParaRPr sz="1300" b="0" i="0" u="none" strike="noStrike" cap="none">
              <a:solidFill>
                <a:srgbClr val="000000"/>
              </a:solidFill>
              <a:latin typeface="Arial"/>
              <a:ea typeface="Arial"/>
              <a:cs typeface="Arial"/>
              <a:sym typeface="Arial"/>
            </a:endParaRPr>
          </a:p>
        </p:txBody>
      </p:sp>
      <p:pic>
        <p:nvPicPr>
          <p:cNvPr id="678" name="Google Shape;678;g35b458c65f2_0_95"/>
          <p:cNvPicPr preferRelativeResize="0">
            <a:picLocks noGrp="1"/>
          </p:cNvPicPr>
          <p:nvPr>
            <p:ph type="pic" idx="2"/>
          </p:nvPr>
        </p:nvPicPr>
        <p:blipFill rotWithShape="1">
          <a:blip r:embed="rId7">
            <a:alphaModFix/>
          </a:blip>
          <a:srcRect l="3306" r="3294"/>
          <a:stretch/>
        </p:blipFill>
        <p:spPr>
          <a:xfrm>
            <a:off x="4187688" y="3759667"/>
            <a:ext cx="1328700" cy="1422900"/>
          </a:xfrm>
          <a:prstGeom prst="roundRect">
            <a:avLst>
              <a:gd name="adj" fmla="val 16667"/>
            </a:avLst>
          </a:prstGeom>
          <a:noFill/>
          <a:ln w="73025" cap="flat" cmpd="sng">
            <a:solidFill>
              <a:schemeClr val="accent2"/>
            </a:solidFill>
            <a:prstDash val="solid"/>
            <a:round/>
            <a:headEnd type="none" w="sm" len="sm"/>
            <a:tailEnd type="none" w="sm" len="sm"/>
          </a:ln>
        </p:spPr>
      </p:pic>
      <p:sp>
        <p:nvSpPr>
          <p:cNvPr id="679" name="Google Shape;679;g35b458c65f2_0_95"/>
          <p:cNvSpPr txBox="1">
            <a:spLocks noGrp="1"/>
          </p:cNvSpPr>
          <p:nvPr>
            <p:ph type="subTitle" idx="6"/>
          </p:nvPr>
        </p:nvSpPr>
        <p:spPr>
          <a:xfrm>
            <a:off x="9856049" y="5182475"/>
            <a:ext cx="1571100" cy="1029600"/>
          </a:xfrm>
          <a:prstGeom prst="rect">
            <a:avLst/>
          </a:prstGeom>
          <a:noFill/>
          <a:ln>
            <a:noFill/>
          </a:ln>
        </p:spPr>
        <p:txBody>
          <a:bodyPr spcFirstLastPara="1" wrap="square" lIns="91425" tIns="0"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Rob Huberty Co-Founder - ZeroEyes</a:t>
            </a:r>
            <a:endParaRPr sz="1300" b="0" i="0" u="none" strike="noStrike" cap="none">
              <a:solidFill>
                <a:srgbClr val="000000"/>
              </a:solidFill>
              <a:latin typeface="Arial"/>
              <a:ea typeface="Arial"/>
              <a:cs typeface="Arial"/>
              <a:sym typeface="Arial"/>
            </a:endParaRPr>
          </a:p>
        </p:txBody>
      </p:sp>
      <p:pic>
        <p:nvPicPr>
          <p:cNvPr id="680" name="Google Shape;680;g35b458c65f2_0_95"/>
          <p:cNvPicPr preferRelativeResize="0">
            <a:picLocks noGrp="1"/>
          </p:cNvPicPr>
          <p:nvPr>
            <p:ph type="pic" idx="2"/>
          </p:nvPr>
        </p:nvPicPr>
        <p:blipFill rotWithShape="1">
          <a:blip r:embed="rId8">
            <a:alphaModFix/>
          </a:blip>
          <a:srcRect l="3306" r="3294"/>
          <a:stretch/>
        </p:blipFill>
        <p:spPr>
          <a:xfrm>
            <a:off x="9685171" y="3759667"/>
            <a:ext cx="1328700" cy="1422900"/>
          </a:xfrm>
          <a:prstGeom prst="roundRect">
            <a:avLst>
              <a:gd name="adj" fmla="val 16667"/>
            </a:avLst>
          </a:prstGeom>
          <a:noFill/>
          <a:ln w="73025" cap="flat" cmpd="sng">
            <a:solidFill>
              <a:schemeClr val="accent2"/>
            </a:solidFill>
            <a:prstDash val="solid"/>
            <a:round/>
            <a:headEnd type="none" w="sm" len="sm"/>
            <a:tailEnd type="none" w="sm" len="sm"/>
          </a:ln>
        </p:spPr>
      </p:pic>
      <p:pic>
        <p:nvPicPr>
          <p:cNvPr id="681" name="Google Shape;681;g35b458c65f2_0_95" title="File:LinkedIn icon circle.svg - Wikimedia Commons">
            <a:hlinkClick r:id="rId9"/>
          </p:cNvPr>
          <p:cNvPicPr preferRelativeResize="0"/>
          <p:nvPr/>
        </p:nvPicPr>
        <p:blipFill rotWithShape="1">
          <a:blip r:embed="rId10">
            <a:alphaModFix/>
          </a:blip>
          <a:srcRect/>
          <a:stretch/>
        </p:blipFill>
        <p:spPr>
          <a:xfrm>
            <a:off x="1061021" y="2896950"/>
            <a:ext cx="291499" cy="291500"/>
          </a:xfrm>
          <a:prstGeom prst="rect">
            <a:avLst/>
          </a:prstGeom>
          <a:noFill/>
          <a:ln>
            <a:noFill/>
          </a:ln>
        </p:spPr>
      </p:pic>
      <p:pic>
        <p:nvPicPr>
          <p:cNvPr id="682" name="Google Shape;682;g35b458c65f2_0_95" title="File:LinkedIn icon circle.svg - Wikimedia Commons">
            <a:hlinkClick r:id="rId11"/>
          </p:cNvPr>
          <p:cNvPicPr preferRelativeResize="0"/>
          <p:nvPr/>
        </p:nvPicPr>
        <p:blipFill rotWithShape="1">
          <a:blip r:embed="rId10">
            <a:alphaModFix/>
          </a:blip>
          <a:srcRect/>
          <a:stretch/>
        </p:blipFill>
        <p:spPr>
          <a:xfrm>
            <a:off x="4013421" y="2896950"/>
            <a:ext cx="291499" cy="291500"/>
          </a:xfrm>
          <a:prstGeom prst="rect">
            <a:avLst/>
          </a:prstGeom>
          <a:noFill/>
          <a:ln>
            <a:noFill/>
          </a:ln>
        </p:spPr>
      </p:pic>
      <p:pic>
        <p:nvPicPr>
          <p:cNvPr id="683" name="Google Shape;683;g35b458c65f2_0_95" title="File:LinkedIn icon circle.svg - Wikimedia Commons">
            <a:hlinkClick r:id="rId12"/>
          </p:cNvPr>
          <p:cNvPicPr preferRelativeResize="0"/>
          <p:nvPr/>
        </p:nvPicPr>
        <p:blipFill rotWithShape="1">
          <a:blip r:embed="rId10">
            <a:alphaModFix/>
          </a:blip>
          <a:srcRect/>
          <a:stretch/>
        </p:blipFill>
        <p:spPr>
          <a:xfrm>
            <a:off x="6847877" y="2896950"/>
            <a:ext cx="257875" cy="291500"/>
          </a:xfrm>
          <a:prstGeom prst="rect">
            <a:avLst/>
          </a:prstGeom>
          <a:noFill/>
          <a:ln>
            <a:noFill/>
          </a:ln>
        </p:spPr>
      </p:pic>
      <p:pic>
        <p:nvPicPr>
          <p:cNvPr id="684" name="Google Shape;684;g35b458c65f2_0_95" title="File:LinkedIn icon circle.svg - Wikimedia Commons">
            <a:hlinkClick r:id="rId13"/>
          </p:cNvPr>
          <p:cNvPicPr preferRelativeResize="0"/>
          <p:nvPr/>
        </p:nvPicPr>
        <p:blipFill rotWithShape="1">
          <a:blip r:embed="rId10">
            <a:alphaModFix/>
          </a:blip>
          <a:srcRect/>
          <a:stretch/>
        </p:blipFill>
        <p:spPr>
          <a:xfrm>
            <a:off x="1079654" y="5282983"/>
            <a:ext cx="291499" cy="291500"/>
          </a:xfrm>
          <a:prstGeom prst="rect">
            <a:avLst/>
          </a:prstGeom>
          <a:noFill/>
          <a:ln>
            <a:noFill/>
          </a:ln>
        </p:spPr>
      </p:pic>
      <p:pic>
        <p:nvPicPr>
          <p:cNvPr id="685" name="Google Shape;685;g35b458c65f2_0_95" title="File:LinkedIn icon circle.svg - Wikimedia Commons">
            <a:hlinkClick r:id="rId14"/>
          </p:cNvPr>
          <p:cNvPicPr preferRelativeResize="0"/>
          <p:nvPr/>
        </p:nvPicPr>
        <p:blipFill rotWithShape="1">
          <a:blip r:embed="rId10">
            <a:alphaModFix/>
          </a:blip>
          <a:srcRect/>
          <a:stretch/>
        </p:blipFill>
        <p:spPr>
          <a:xfrm>
            <a:off x="4021804" y="5258700"/>
            <a:ext cx="291499" cy="291500"/>
          </a:xfrm>
          <a:prstGeom prst="rect">
            <a:avLst/>
          </a:prstGeom>
          <a:noFill/>
          <a:ln>
            <a:noFill/>
          </a:ln>
        </p:spPr>
      </p:pic>
      <p:pic>
        <p:nvPicPr>
          <p:cNvPr id="686" name="Google Shape;686;g35b458c65f2_0_95" title="File:LinkedIn icon circle.svg - Wikimedia Commons">
            <a:hlinkClick r:id="rId15"/>
          </p:cNvPr>
          <p:cNvPicPr preferRelativeResize="0"/>
          <p:nvPr/>
        </p:nvPicPr>
        <p:blipFill rotWithShape="1">
          <a:blip r:embed="rId10">
            <a:alphaModFix/>
          </a:blip>
          <a:srcRect/>
          <a:stretch/>
        </p:blipFill>
        <p:spPr>
          <a:xfrm>
            <a:off x="9519954" y="5291967"/>
            <a:ext cx="291499" cy="291500"/>
          </a:xfrm>
          <a:prstGeom prst="rect">
            <a:avLst/>
          </a:prstGeom>
          <a:noFill/>
          <a:ln>
            <a:noFill/>
          </a:ln>
        </p:spPr>
      </p:pic>
      <p:pic>
        <p:nvPicPr>
          <p:cNvPr id="687" name="Google Shape;687;g35b458c65f2_0_95"/>
          <p:cNvPicPr preferRelativeResize="0"/>
          <p:nvPr/>
        </p:nvPicPr>
        <p:blipFill rotWithShape="1">
          <a:blip r:embed="rId16">
            <a:alphaModFix/>
          </a:blip>
          <a:srcRect/>
          <a:stretch/>
        </p:blipFill>
        <p:spPr>
          <a:xfrm>
            <a:off x="4999021" y="2272913"/>
            <a:ext cx="599633" cy="599633"/>
          </a:xfrm>
          <a:prstGeom prst="rect">
            <a:avLst/>
          </a:prstGeom>
          <a:noFill/>
          <a:ln>
            <a:noFill/>
          </a:ln>
        </p:spPr>
      </p:pic>
      <p:pic>
        <p:nvPicPr>
          <p:cNvPr id="688" name="Google Shape;688;g35b458c65f2_0_95"/>
          <p:cNvPicPr preferRelativeResize="0"/>
          <p:nvPr/>
        </p:nvPicPr>
        <p:blipFill rotWithShape="1">
          <a:blip r:embed="rId16">
            <a:alphaModFix/>
          </a:blip>
          <a:srcRect/>
          <a:stretch/>
        </p:blipFill>
        <p:spPr>
          <a:xfrm>
            <a:off x="7766403" y="2272913"/>
            <a:ext cx="599633" cy="599633"/>
          </a:xfrm>
          <a:prstGeom prst="rect">
            <a:avLst/>
          </a:prstGeom>
          <a:noFill/>
          <a:ln>
            <a:noFill/>
          </a:ln>
        </p:spPr>
      </p:pic>
      <p:pic>
        <p:nvPicPr>
          <p:cNvPr id="689" name="Google Shape;689;g35b458c65f2_0_95"/>
          <p:cNvPicPr preferRelativeResize="0"/>
          <p:nvPr/>
        </p:nvPicPr>
        <p:blipFill rotWithShape="1">
          <a:blip r:embed="rId16">
            <a:alphaModFix/>
          </a:blip>
          <a:srcRect/>
          <a:stretch/>
        </p:blipFill>
        <p:spPr>
          <a:xfrm>
            <a:off x="5019404" y="4634124"/>
            <a:ext cx="599633" cy="599633"/>
          </a:xfrm>
          <a:prstGeom prst="rect">
            <a:avLst/>
          </a:prstGeom>
          <a:noFill/>
          <a:ln>
            <a:noFill/>
          </a:ln>
        </p:spPr>
      </p:pic>
      <p:pic>
        <p:nvPicPr>
          <p:cNvPr id="690" name="Google Shape;690;g35b458c65f2_0_95"/>
          <p:cNvPicPr preferRelativeResize="0"/>
          <p:nvPr/>
        </p:nvPicPr>
        <p:blipFill rotWithShape="1">
          <a:blip r:embed="rId16">
            <a:alphaModFix/>
          </a:blip>
          <a:srcRect/>
          <a:stretch/>
        </p:blipFill>
        <p:spPr>
          <a:xfrm>
            <a:off x="10514538" y="4634124"/>
            <a:ext cx="599633" cy="599633"/>
          </a:xfrm>
          <a:prstGeom prst="rect">
            <a:avLst/>
          </a:prstGeom>
          <a:noFill/>
          <a:ln>
            <a:noFill/>
          </a:ln>
        </p:spPr>
      </p:pic>
      <p:pic>
        <p:nvPicPr>
          <p:cNvPr id="691" name="Google Shape;691;g35b458c65f2_0_95"/>
          <p:cNvPicPr preferRelativeResize="0"/>
          <p:nvPr/>
        </p:nvPicPr>
        <p:blipFill rotWithShape="1">
          <a:blip r:embed="rId17">
            <a:alphaModFix/>
          </a:blip>
          <a:srcRect/>
          <a:stretch/>
        </p:blipFill>
        <p:spPr>
          <a:xfrm>
            <a:off x="2166338" y="2383746"/>
            <a:ext cx="377993" cy="377967"/>
          </a:xfrm>
          <a:prstGeom prst="rect">
            <a:avLst/>
          </a:prstGeom>
          <a:noFill/>
          <a:ln>
            <a:noFill/>
          </a:ln>
        </p:spPr>
      </p:pic>
      <p:pic>
        <p:nvPicPr>
          <p:cNvPr id="692" name="Google Shape;692;g35b458c65f2_0_95"/>
          <p:cNvPicPr preferRelativeResize="0"/>
          <p:nvPr/>
        </p:nvPicPr>
        <p:blipFill rotWithShape="1">
          <a:blip r:embed="rId17">
            <a:alphaModFix/>
          </a:blip>
          <a:srcRect/>
          <a:stretch/>
        </p:blipFill>
        <p:spPr>
          <a:xfrm>
            <a:off x="2127192" y="4744957"/>
            <a:ext cx="377993" cy="377967"/>
          </a:xfrm>
          <a:prstGeom prst="rect">
            <a:avLst/>
          </a:prstGeom>
          <a:noFill/>
          <a:ln>
            <a:noFill/>
          </a:ln>
        </p:spPr>
      </p:pic>
      <p:sp>
        <p:nvSpPr>
          <p:cNvPr id="693" name="Google Shape;693;g35b458c65f2_0_95"/>
          <p:cNvSpPr txBox="1">
            <a:spLocks noGrp="1"/>
          </p:cNvSpPr>
          <p:nvPr>
            <p:ph type="subTitle" idx="7"/>
          </p:nvPr>
        </p:nvSpPr>
        <p:spPr>
          <a:xfrm>
            <a:off x="7059975" y="5073025"/>
            <a:ext cx="1641900" cy="1029600"/>
          </a:xfrm>
          <a:prstGeom prst="rect">
            <a:avLst/>
          </a:prstGeom>
          <a:noFill/>
          <a:ln>
            <a:noFill/>
          </a:ln>
        </p:spPr>
        <p:txBody>
          <a:bodyPr spcFirstLastPara="1" wrap="square" lIns="91425" tIns="0"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Yochai Rozenblat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Serial Entrepreneur</a:t>
            </a:r>
            <a:endParaRPr sz="1300" b="0" i="0" u="none" strike="noStrike" cap="none">
              <a:solidFill>
                <a:srgbClr val="000000"/>
              </a:solidFill>
              <a:latin typeface="Arial"/>
              <a:ea typeface="Arial"/>
              <a:cs typeface="Arial"/>
              <a:sym typeface="Arial"/>
            </a:endParaRPr>
          </a:p>
        </p:txBody>
      </p:sp>
      <p:pic>
        <p:nvPicPr>
          <p:cNvPr id="694" name="Google Shape;694;g35b458c65f2_0_95"/>
          <p:cNvPicPr preferRelativeResize="0">
            <a:picLocks noGrp="1"/>
          </p:cNvPicPr>
          <p:nvPr>
            <p:ph type="pic" idx="2"/>
          </p:nvPr>
        </p:nvPicPr>
        <p:blipFill rotWithShape="1">
          <a:blip r:embed="rId18">
            <a:alphaModFix/>
          </a:blip>
          <a:srcRect l="3306" r="3294"/>
          <a:stretch/>
        </p:blipFill>
        <p:spPr>
          <a:xfrm>
            <a:off x="6983771" y="3759681"/>
            <a:ext cx="1328700" cy="1422900"/>
          </a:xfrm>
          <a:prstGeom prst="roundRect">
            <a:avLst>
              <a:gd name="adj" fmla="val 16667"/>
            </a:avLst>
          </a:prstGeom>
          <a:noFill/>
          <a:ln w="73025" cap="flat" cmpd="sng">
            <a:solidFill>
              <a:srgbClr val="002060"/>
            </a:solidFill>
            <a:prstDash val="solid"/>
            <a:round/>
            <a:headEnd type="none" w="sm" len="sm"/>
            <a:tailEnd type="none" w="sm" len="sm"/>
          </a:ln>
        </p:spPr>
      </p:pic>
      <p:pic>
        <p:nvPicPr>
          <p:cNvPr id="695" name="Google Shape;695;g35b458c65f2_0_95" title="File:LinkedIn icon circle.svg - Wikimedia Commons">
            <a:hlinkClick r:id="rId19"/>
          </p:cNvPr>
          <p:cNvPicPr preferRelativeResize="0"/>
          <p:nvPr/>
        </p:nvPicPr>
        <p:blipFill rotWithShape="1">
          <a:blip r:embed="rId10">
            <a:alphaModFix/>
          </a:blip>
          <a:srcRect/>
          <a:stretch/>
        </p:blipFill>
        <p:spPr>
          <a:xfrm>
            <a:off x="6782188" y="5258714"/>
            <a:ext cx="291499" cy="291500"/>
          </a:xfrm>
          <a:prstGeom prst="rect">
            <a:avLst/>
          </a:prstGeom>
          <a:noFill/>
          <a:ln>
            <a:noFill/>
          </a:ln>
        </p:spPr>
      </p:pic>
      <p:pic>
        <p:nvPicPr>
          <p:cNvPr id="696" name="Google Shape;696;g35b458c65f2_0_95"/>
          <p:cNvPicPr preferRelativeResize="0"/>
          <p:nvPr/>
        </p:nvPicPr>
        <p:blipFill rotWithShape="1">
          <a:blip r:embed="rId17">
            <a:alphaModFix/>
          </a:blip>
          <a:srcRect/>
          <a:stretch/>
        </p:blipFill>
        <p:spPr>
          <a:xfrm>
            <a:off x="7880525" y="4744957"/>
            <a:ext cx="377993" cy="377967"/>
          </a:xfrm>
          <a:prstGeom prst="rect">
            <a:avLst/>
          </a:prstGeom>
          <a:noFill/>
          <a:ln>
            <a:noFill/>
          </a:ln>
        </p:spPr>
      </p:pic>
      <p:sp>
        <p:nvSpPr>
          <p:cNvPr id="697" name="Google Shape;697;g35b458c65f2_0_95"/>
          <p:cNvSpPr txBox="1">
            <a:spLocks noGrp="1"/>
          </p:cNvSpPr>
          <p:nvPr>
            <p:ph type="subTitle" idx="8"/>
          </p:nvPr>
        </p:nvSpPr>
        <p:spPr>
          <a:xfrm>
            <a:off x="9843698" y="2655025"/>
            <a:ext cx="1681800" cy="1029600"/>
          </a:xfrm>
          <a:prstGeom prst="rect">
            <a:avLst/>
          </a:prstGeom>
          <a:noFill/>
          <a:ln>
            <a:noFill/>
          </a:ln>
        </p:spPr>
        <p:txBody>
          <a:bodyPr spcFirstLastPara="1" wrap="square" lIns="91425" tIns="0"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Avner Braverman Founder - Voia</a:t>
            </a:r>
            <a:endParaRPr sz="1300" b="0" i="0" u="none" strike="noStrike" cap="none">
              <a:solidFill>
                <a:srgbClr val="000000"/>
              </a:solidFill>
              <a:latin typeface="Arial"/>
              <a:ea typeface="Arial"/>
              <a:cs typeface="Arial"/>
              <a:sym typeface="Arial"/>
            </a:endParaRPr>
          </a:p>
        </p:txBody>
      </p:sp>
      <p:pic>
        <p:nvPicPr>
          <p:cNvPr id="698" name="Google Shape;698;g35b458c65f2_0_95"/>
          <p:cNvPicPr preferRelativeResize="0">
            <a:picLocks noGrp="1"/>
          </p:cNvPicPr>
          <p:nvPr>
            <p:ph type="pic" idx="2"/>
          </p:nvPr>
        </p:nvPicPr>
        <p:blipFill rotWithShape="1">
          <a:blip r:embed="rId20">
            <a:alphaModFix/>
          </a:blip>
          <a:srcRect l="3306" r="3294"/>
          <a:stretch/>
        </p:blipFill>
        <p:spPr>
          <a:xfrm>
            <a:off x="9731188" y="1384600"/>
            <a:ext cx="1328700" cy="1422900"/>
          </a:xfrm>
          <a:prstGeom prst="roundRect">
            <a:avLst>
              <a:gd name="adj" fmla="val 16667"/>
            </a:avLst>
          </a:prstGeom>
          <a:noFill/>
          <a:ln w="73025" cap="flat" cmpd="sng">
            <a:solidFill>
              <a:schemeClr val="accent2"/>
            </a:solidFill>
            <a:prstDash val="solid"/>
            <a:round/>
            <a:headEnd type="none" w="sm" len="sm"/>
            <a:tailEnd type="none" w="sm" len="sm"/>
          </a:ln>
        </p:spPr>
      </p:pic>
      <p:pic>
        <p:nvPicPr>
          <p:cNvPr id="699" name="Google Shape;699;g35b458c65f2_0_95" title="File:LinkedIn icon circle.svg - Wikimedia Commons">
            <a:hlinkClick r:id="rId21"/>
          </p:cNvPr>
          <p:cNvPicPr preferRelativeResize="0"/>
          <p:nvPr/>
        </p:nvPicPr>
        <p:blipFill rotWithShape="1">
          <a:blip r:embed="rId10">
            <a:alphaModFix/>
          </a:blip>
          <a:srcRect/>
          <a:stretch/>
        </p:blipFill>
        <p:spPr>
          <a:xfrm>
            <a:off x="9554538" y="2896950"/>
            <a:ext cx="291499" cy="291500"/>
          </a:xfrm>
          <a:prstGeom prst="rect">
            <a:avLst/>
          </a:prstGeom>
          <a:noFill/>
          <a:ln>
            <a:noFill/>
          </a:ln>
        </p:spPr>
      </p:pic>
      <p:pic>
        <p:nvPicPr>
          <p:cNvPr id="700" name="Google Shape;700;g35b458c65f2_0_95"/>
          <p:cNvPicPr preferRelativeResize="0"/>
          <p:nvPr/>
        </p:nvPicPr>
        <p:blipFill rotWithShape="1">
          <a:blip r:embed="rId16">
            <a:alphaModFix/>
          </a:blip>
          <a:srcRect/>
          <a:stretch/>
        </p:blipFill>
        <p:spPr>
          <a:xfrm>
            <a:off x="10561726" y="2272913"/>
            <a:ext cx="599633" cy="599633"/>
          </a:xfrm>
          <a:prstGeom prst="rect">
            <a:avLst/>
          </a:prstGeom>
          <a:noFill/>
          <a:ln>
            <a:noFill/>
          </a:ln>
        </p:spPr>
      </p:pic>
      <p:sp>
        <p:nvSpPr>
          <p:cNvPr id="701" name="Google Shape;701;g35b458c65f2_0_95"/>
          <p:cNvSpPr txBox="1"/>
          <p:nvPr/>
        </p:nvSpPr>
        <p:spPr>
          <a:xfrm>
            <a:off x="939750" y="243449"/>
            <a:ext cx="10312500" cy="692700"/>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262626"/>
                </a:solidFill>
                <a:latin typeface="Arial"/>
                <a:ea typeface="Arial"/>
                <a:cs typeface="Arial"/>
                <a:sym typeface="Arial"/>
              </a:rPr>
              <a:t>Mentors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3600af9ce04_0_7"/>
          <p:cNvSpPr txBox="1"/>
          <p:nvPr/>
        </p:nvSpPr>
        <p:spPr>
          <a:xfrm>
            <a:off x="2605625" y="3113408"/>
            <a:ext cx="6525300" cy="631200"/>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1">
                <a:solidFill>
                  <a:srgbClr val="262626"/>
                </a:solidFill>
                <a:latin typeface="Montserrat"/>
                <a:ea typeface="Montserrat"/>
                <a:cs typeface="Montserrat"/>
                <a:sym typeface="Montserrat"/>
              </a:rPr>
              <a:t>Fund Mechanics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1" name="Google Shape;711;p8"/>
          <p:cNvPicPr preferRelativeResize="0">
            <a:picLocks noGrp="1"/>
          </p:cNvPicPr>
          <p:nvPr>
            <p:ph type="pic" idx="2"/>
          </p:nvPr>
        </p:nvPicPr>
        <p:blipFill rotWithShape="1">
          <a:blip r:embed="rId3">
            <a:alphaModFix/>
          </a:blip>
          <a:srcRect l="31325" r="31325"/>
          <a:stretch/>
        </p:blipFill>
        <p:spPr>
          <a:xfrm>
            <a:off x="1" y="0"/>
            <a:ext cx="4558066" cy="6857999"/>
          </a:xfrm>
          <a:prstGeom prst="rect">
            <a:avLst/>
          </a:prstGeom>
          <a:solidFill>
            <a:schemeClr val="lt1"/>
          </a:solidFill>
          <a:ln>
            <a:noFill/>
          </a:ln>
        </p:spPr>
      </p:pic>
      <p:sp>
        <p:nvSpPr>
          <p:cNvPr id="712" name="Google Shape;712;p8"/>
          <p:cNvSpPr/>
          <p:nvPr/>
        </p:nvSpPr>
        <p:spPr>
          <a:xfrm>
            <a:off x="5001577" y="3652119"/>
            <a:ext cx="6552597" cy="1820752"/>
          </a:xfrm>
          <a:prstGeom prst="roundRect">
            <a:avLst>
              <a:gd name="adj" fmla="val 4850"/>
            </a:avLst>
          </a:prstGeom>
          <a:solidFill>
            <a:schemeClr val="lt1"/>
          </a:solidFill>
          <a:ln>
            <a:noFill/>
          </a:ln>
          <a:effectLst>
            <a:outerShdw blurRad="254000" sx="102000" sy="102000" algn="ctr" rotWithShape="0">
              <a:schemeClr val="accent2">
                <a:alpha val="4784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713" name="Google Shape;713;p8"/>
          <p:cNvSpPr/>
          <p:nvPr/>
        </p:nvSpPr>
        <p:spPr>
          <a:xfrm>
            <a:off x="5001577" y="1379647"/>
            <a:ext cx="6552597" cy="2049353"/>
          </a:xfrm>
          <a:prstGeom prst="roundRect">
            <a:avLst>
              <a:gd name="adj" fmla="val 4309"/>
            </a:avLst>
          </a:prstGeom>
          <a:solidFill>
            <a:schemeClr val="lt1"/>
          </a:solidFill>
          <a:ln>
            <a:noFill/>
          </a:ln>
          <a:effectLst>
            <a:outerShdw blurRad="254000" sx="102000" sy="102000" algn="ctr" rotWithShape="0">
              <a:schemeClr val="accent1">
                <a:alpha val="6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714" name="Google Shape;714;p8"/>
          <p:cNvSpPr txBox="1"/>
          <p:nvPr/>
        </p:nvSpPr>
        <p:spPr>
          <a:xfrm>
            <a:off x="5372508" y="730016"/>
            <a:ext cx="6047771" cy="569387"/>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Fund Mechanics</a:t>
            </a:r>
            <a:endParaRPr sz="1400" b="0" i="0" u="none" strike="noStrike" cap="none">
              <a:solidFill>
                <a:srgbClr val="000000"/>
              </a:solidFill>
              <a:latin typeface="Arial"/>
              <a:ea typeface="Arial"/>
              <a:cs typeface="Arial"/>
              <a:sym typeface="Arial"/>
            </a:endParaRPr>
          </a:p>
        </p:txBody>
      </p:sp>
      <p:sp>
        <p:nvSpPr>
          <p:cNvPr id="715" name="Google Shape;715;p8"/>
          <p:cNvSpPr txBox="1"/>
          <p:nvPr/>
        </p:nvSpPr>
        <p:spPr>
          <a:xfrm>
            <a:off x="5254015" y="1788563"/>
            <a:ext cx="6047700" cy="12315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accent2"/>
              </a:buClr>
              <a:buSzPts val="1600"/>
              <a:buFont typeface="Arial"/>
              <a:buChar char="•"/>
            </a:pPr>
            <a:r>
              <a:rPr lang="en-GB" sz="1600" b="0" i="0" u="none" strike="noStrike" cap="none">
                <a:solidFill>
                  <a:schemeClr val="accent2"/>
                </a:solidFill>
                <a:latin typeface="Poppins Light"/>
                <a:ea typeface="Poppins Light"/>
                <a:cs typeface="Poppins Light"/>
                <a:sym typeface="Poppins Light"/>
              </a:rPr>
              <a:t>20%</a:t>
            </a:r>
            <a:r>
              <a:rPr lang="en-GB" sz="1600" b="0" i="0" u="none" strike="noStrike" cap="none">
                <a:solidFill>
                  <a:schemeClr val="dk1"/>
                </a:solidFill>
                <a:latin typeface="Poppins Light"/>
                <a:ea typeface="Poppins Light"/>
                <a:cs typeface="Poppins Light"/>
                <a:sym typeface="Poppins Light"/>
              </a:rPr>
              <a:t> Carried Interest</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chemeClr val="accent2"/>
              </a:buClr>
              <a:buSzPts val="1600"/>
              <a:buFont typeface="Arial"/>
              <a:buChar char="•"/>
            </a:pPr>
            <a:r>
              <a:rPr lang="en-GB" sz="1600" b="0" i="0" u="none" strike="noStrike" cap="none">
                <a:solidFill>
                  <a:schemeClr val="accent2"/>
                </a:solidFill>
                <a:latin typeface="Poppins Light"/>
                <a:ea typeface="Poppins Light"/>
                <a:cs typeface="Poppins Light"/>
                <a:sym typeface="Poppins Light"/>
              </a:rPr>
              <a:t>1.25%</a:t>
            </a:r>
            <a:r>
              <a:rPr lang="en-GB" sz="1600" b="0" i="0" u="none" strike="noStrike" cap="none">
                <a:solidFill>
                  <a:schemeClr val="dk1"/>
                </a:solidFill>
                <a:latin typeface="Poppins Light"/>
                <a:ea typeface="Poppins Light"/>
                <a:cs typeface="Poppins Light"/>
                <a:sym typeface="Poppins Light"/>
              </a:rPr>
              <a:t> Management Fee (Avg.)</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chemeClr val="dk1"/>
              </a:buClr>
              <a:buSzPts val="1600"/>
              <a:buFont typeface="Arial"/>
              <a:buChar char="•"/>
            </a:pPr>
            <a:r>
              <a:rPr lang="en-GB" sz="1600" b="0" i="0" u="none" strike="noStrike" cap="none">
                <a:solidFill>
                  <a:schemeClr val="dk1"/>
                </a:solidFill>
                <a:latin typeface="Poppins Light"/>
                <a:ea typeface="Poppins Light"/>
                <a:cs typeface="Poppins Light"/>
                <a:sym typeface="Poppins Light"/>
              </a:rPr>
              <a:t>Up to </a:t>
            </a:r>
            <a:r>
              <a:rPr lang="en-GB" sz="1600" b="0" i="0" u="none" strike="noStrike" cap="none">
                <a:solidFill>
                  <a:schemeClr val="accent2"/>
                </a:solidFill>
                <a:latin typeface="Poppins Light"/>
                <a:ea typeface="Poppins Light"/>
                <a:cs typeface="Poppins Light"/>
                <a:sym typeface="Poppins Light"/>
              </a:rPr>
              <a:t>5% </a:t>
            </a:r>
            <a:r>
              <a:rPr lang="en-GB" sz="1600" b="0" i="0" u="none" strike="noStrike" cap="none">
                <a:solidFill>
                  <a:schemeClr val="dk1"/>
                </a:solidFill>
                <a:latin typeface="Poppins Light"/>
                <a:ea typeface="Poppins Light"/>
                <a:cs typeface="Poppins Light"/>
                <a:sym typeface="Poppins Light"/>
              </a:rPr>
              <a:t>of Profit Donated to Veteran Organizations (prior to GP distribution)</a:t>
            </a:r>
            <a:endParaRPr sz="1400" b="0" i="0" u="none" strike="noStrike" cap="none">
              <a:solidFill>
                <a:srgbClr val="000000"/>
              </a:solidFill>
              <a:latin typeface="Arial"/>
              <a:ea typeface="Arial"/>
              <a:cs typeface="Arial"/>
              <a:sym typeface="Arial"/>
            </a:endParaRPr>
          </a:p>
        </p:txBody>
      </p:sp>
      <p:sp>
        <p:nvSpPr>
          <p:cNvPr id="716" name="Google Shape;716;p8"/>
          <p:cNvSpPr txBox="1"/>
          <p:nvPr/>
        </p:nvSpPr>
        <p:spPr>
          <a:xfrm>
            <a:off x="5254000" y="3761825"/>
            <a:ext cx="6166200" cy="16317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accent1"/>
              </a:buClr>
              <a:buSzPts val="1600"/>
              <a:buFont typeface="Arial"/>
              <a:buChar char="•"/>
            </a:pPr>
            <a:r>
              <a:rPr lang="en-GB" sz="1600" b="0" i="0" u="none" strike="noStrike" cap="none">
                <a:solidFill>
                  <a:schemeClr val="accent1"/>
                </a:solidFill>
                <a:latin typeface="Poppins Light"/>
                <a:ea typeface="Poppins Light"/>
                <a:cs typeface="Poppins Light"/>
                <a:sym typeface="Poppins Light"/>
              </a:rPr>
              <a:t>Minimum Investment: </a:t>
            </a:r>
            <a:r>
              <a:rPr lang="en-GB" sz="1600" b="0" i="0" u="none" strike="noStrike" cap="none">
                <a:solidFill>
                  <a:schemeClr val="dk1"/>
                </a:solidFill>
                <a:latin typeface="Poppins Light"/>
                <a:ea typeface="Poppins Light"/>
                <a:cs typeface="Poppins Light"/>
                <a:sym typeface="Poppins Light"/>
              </a:rPr>
              <a:t>$100,000 USD</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chemeClr val="accent1"/>
              </a:buClr>
              <a:buSzPts val="1600"/>
              <a:buFont typeface="Arial"/>
              <a:buChar char="•"/>
            </a:pPr>
            <a:r>
              <a:rPr lang="en-GB" sz="1600" b="0" i="0" u="none" strike="noStrike" cap="none">
                <a:solidFill>
                  <a:schemeClr val="accent1"/>
                </a:solidFill>
                <a:latin typeface="Poppins Light"/>
                <a:ea typeface="Poppins Light"/>
                <a:cs typeface="Poppins Light"/>
                <a:sym typeface="Poppins Light"/>
              </a:rPr>
              <a:t>GP Investment: </a:t>
            </a:r>
            <a:r>
              <a:rPr lang="en-GB" sz="1600" b="0" i="0" u="none" strike="noStrike" cap="none">
                <a:solidFill>
                  <a:schemeClr val="dk1"/>
                </a:solidFill>
                <a:latin typeface="Poppins Light"/>
                <a:ea typeface="Poppins Light"/>
                <a:cs typeface="Poppins Light"/>
                <a:sym typeface="Poppins Light"/>
              </a:rPr>
              <a:t>2% of Target</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chemeClr val="accent1"/>
              </a:buClr>
              <a:buSzPts val="1600"/>
              <a:buFont typeface="Arial"/>
              <a:buChar char="•"/>
            </a:pPr>
            <a:r>
              <a:rPr lang="en-GB" sz="1600" b="0" i="0" u="none" strike="noStrike" cap="none">
                <a:solidFill>
                  <a:schemeClr val="accent1"/>
                </a:solidFill>
                <a:latin typeface="Poppins Light"/>
                <a:ea typeface="Poppins Light"/>
                <a:cs typeface="Poppins Light"/>
                <a:sym typeface="Poppins Light"/>
              </a:rPr>
              <a:t>Investment Period: </a:t>
            </a:r>
            <a:r>
              <a:rPr lang="en-GB" sz="1600" b="0" i="0" u="none" strike="noStrike" cap="none">
                <a:solidFill>
                  <a:schemeClr val="dk1"/>
                </a:solidFill>
                <a:latin typeface="Poppins Light"/>
                <a:ea typeface="Poppins Light"/>
                <a:cs typeface="Poppins Light"/>
                <a:sym typeface="Poppins Light"/>
              </a:rPr>
              <a:t>2 Yrs / 2 VB Cohorts (1 Yr. Ext. Option)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chemeClr val="accent1"/>
              </a:buClr>
              <a:buSzPts val="1600"/>
              <a:buFont typeface="Arial"/>
              <a:buChar char="•"/>
            </a:pPr>
            <a:r>
              <a:rPr lang="en-GB" sz="1600" b="0" i="0" u="none" strike="noStrike" cap="none">
                <a:solidFill>
                  <a:schemeClr val="accent1"/>
                </a:solidFill>
                <a:latin typeface="Poppins Light"/>
                <a:ea typeface="Poppins Light"/>
                <a:cs typeface="Poppins Light"/>
                <a:sym typeface="Poppins Light"/>
              </a:rPr>
              <a:t>Fund Life: </a:t>
            </a:r>
            <a:r>
              <a:rPr lang="en-GB" sz="1600" b="0" i="0" u="none" strike="noStrike" cap="none">
                <a:solidFill>
                  <a:schemeClr val="dk1"/>
                </a:solidFill>
                <a:latin typeface="Poppins Light"/>
                <a:ea typeface="Poppins Light"/>
                <a:cs typeface="Poppins Light"/>
                <a:sym typeface="Poppins Light"/>
              </a:rPr>
              <a:t>10 Years (2 Yr. Ext. Option)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chemeClr val="accent1"/>
              </a:buClr>
              <a:buSzPts val="1600"/>
              <a:buFont typeface="Arial"/>
              <a:buChar char="•"/>
            </a:pPr>
            <a:r>
              <a:rPr lang="en-GB" sz="1600" b="0" i="0" u="none" strike="noStrike" cap="none">
                <a:solidFill>
                  <a:schemeClr val="accent1"/>
                </a:solidFill>
                <a:latin typeface="Poppins Light"/>
                <a:ea typeface="Poppins Light"/>
                <a:cs typeface="Poppins Light"/>
                <a:sym typeface="Poppins Light"/>
              </a:rPr>
              <a:t>Fund Structure: </a:t>
            </a:r>
            <a:r>
              <a:rPr lang="en-GB" sz="1600" b="0" i="0" u="none" strike="noStrike" cap="none">
                <a:solidFill>
                  <a:schemeClr val="dk1"/>
                </a:solidFill>
                <a:latin typeface="Poppins Light"/>
                <a:ea typeface="Poppins Light"/>
                <a:cs typeface="Poppins Light"/>
                <a:sym typeface="Poppins Light"/>
              </a:rPr>
              <a:t>U.S. Fund</a:t>
            </a:r>
            <a:endParaRPr sz="1600" b="0" i="0" u="none" strike="noStrike" cap="none">
              <a:solidFill>
                <a:schemeClr val="dk1"/>
              </a:solidFill>
              <a:latin typeface="Arial"/>
              <a:ea typeface="Arial"/>
              <a:cs typeface="Arial"/>
              <a:sym typeface="Arial"/>
            </a:endParaRPr>
          </a:p>
        </p:txBody>
      </p:sp>
      <p:sp>
        <p:nvSpPr>
          <p:cNvPr id="717" name="Google Shape;717;p8"/>
          <p:cNvSpPr/>
          <p:nvPr/>
        </p:nvSpPr>
        <p:spPr>
          <a:xfrm>
            <a:off x="5480401" y="5729222"/>
            <a:ext cx="5594950" cy="866948"/>
          </a:xfrm>
          <a:prstGeom prst="roundRect">
            <a:avLst>
              <a:gd name="adj" fmla="val 10186"/>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718" name="Google Shape;718;p8"/>
          <p:cNvSpPr txBox="1"/>
          <p:nvPr/>
        </p:nvSpPr>
        <p:spPr>
          <a:xfrm>
            <a:off x="5480400" y="5943531"/>
            <a:ext cx="5594949"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Arial"/>
              <a:buNone/>
            </a:pPr>
            <a:r>
              <a:rPr lang="en-GB" sz="2400" b="1" i="0" u="none" strike="noStrike" cap="none">
                <a:solidFill>
                  <a:schemeClr val="lt1"/>
                </a:solidFill>
                <a:latin typeface="Montserrat"/>
                <a:ea typeface="Montserrat"/>
                <a:cs typeface="Montserrat"/>
                <a:sym typeface="Montserrat"/>
              </a:rPr>
              <a:t>Target Fund Size: $5M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8"/>
          <p:cNvSpPr/>
          <p:nvPr/>
        </p:nvSpPr>
        <p:spPr>
          <a:xfrm>
            <a:off x="783367" y="4573012"/>
            <a:ext cx="10625266" cy="1913520"/>
          </a:xfrm>
          <a:prstGeom prst="roundRect">
            <a:avLst>
              <a:gd name="adj" fmla="val 8703"/>
            </a:avLst>
          </a:prstGeom>
          <a:solidFill>
            <a:srgbClr val="FFFFFF"/>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48"/>
          <p:cNvSpPr txBox="1"/>
          <p:nvPr/>
        </p:nvSpPr>
        <p:spPr>
          <a:xfrm>
            <a:off x="939800" y="447668"/>
            <a:ext cx="10312400" cy="569387"/>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Arial"/>
                <a:ea typeface="Arial"/>
                <a:cs typeface="Arial"/>
                <a:sym typeface="Arial"/>
              </a:rPr>
              <a:t>Application Process (Company Perspective)</a:t>
            </a:r>
            <a:endParaRPr sz="1400" b="0" i="0" u="none" strike="noStrike" cap="none">
              <a:solidFill>
                <a:srgbClr val="000000"/>
              </a:solidFill>
              <a:latin typeface="Arial"/>
              <a:ea typeface="Arial"/>
              <a:cs typeface="Arial"/>
              <a:sym typeface="Arial"/>
            </a:endParaRPr>
          </a:p>
        </p:txBody>
      </p:sp>
      <p:sp>
        <p:nvSpPr>
          <p:cNvPr id="725" name="Google Shape;725;p48"/>
          <p:cNvSpPr/>
          <p:nvPr/>
        </p:nvSpPr>
        <p:spPr>
          <a:xfrm>
            <a:off x="2066925" y="1887473"/>
            <a:ext cx="8058150" cy="889324"/>
          </a:xfrm>
          <a:custGeom>
            <a:avLst/>
            <a:gdLst/>
            <a:ahLst/>
            <a:cxnLst/>
            <a:rect l="l" t="t" r="r" b="b"/>
            <a:pathLst>
              <a:path w="7939528" h="1636538" extrusionOk="0">
                <a:moveTo>
                  <a:pt x="7939459" y="818179"/>
                </a:moveTo>
                <a:cubicBezTo>
                  <a:pt x="7939459" y="1270002"/>
                  <a:pt x="7234534" y="1636371"/>
                  <a:pt x="6365070" y="1636371"/>
                </a:cubicBezTo>
                <a:cubicBezTo>
                  <a:pt x="5886368" y="1636371"/>
                  <a:pt x="5457385" y="1525280"/>
                  <a:pt x="5168703" y="1350175"/>
                </a:cubicBezTo>
                <a:cubicBezTo>
                  <a:pt x="4880021" y="1525280"/>
                  <a:pt x="4451038" y="1636371"/>
                  <a:pt x="3972336" y="1636371"/>
                </a:cubicBezTo>
                <a:cubicBezTo>
                  <a:pt x="3493633" y="1636371"/>
                  <a:pt x="3062164" y="1524814"/>
                  <a:pt x="2773327" y="1348621"/>
                </a:cubicBezTo>
                <a:cubicBezTo>
                  <a:pt x="2484490" y="1524814"/>
                  <a:pt x="2054574" y="1636371"/>
                  <a:pt x="1574318" y="1636371"/>
                </a:cubicBezTo>
                <a:cubicBezTo>
                  <a:pt x="704854" y="1636371"/>
                  <a:pt x="-70" y="1269692"/>
                  <a:pt x="-70" y="818179"/>
                </a:cubicBezTo>
                <a:cubicBezTo>
                  <a:pt x="-70" y="366667"/>
                  <a:pt x="704854" y="-167"/>
                  <a:pt x="1574318" y="-167"/>
                </a:cubicBezTo>
                <a:cubicBezTo>
                  <a:pt x="2054574" y="-167"/>
                  <a:pt x="2484490" y="111390"/>
                  <a:pt x="2773327" y="287738"/>
                </a:cubicBezTo>
                <a:cubicBezTo>
                  <a:pt x="3062164" y="111390"/>
                  <a:pt x="3492080" y="-167"/>
                  <a:pt x="3972336" y="-167"/>
                </a:cubicBezTo>
                <a:cubicBezTo>
                  <a:pt x="4452591" y="-167"/>
                  <a:pt x="4880021" y="110769"/>
                  <a:pt x="5168703" y="286184"/>
                </a:cubicBezTo>
                <a:cubicBezTo>
                  <a:pt x="5457385" y="110769"/>
                  <a:pt x="5886368" y="-167"/>
                  <a:pt x="6365070" y="-167"/>
                </a:cubicBezTo>
                <a:cubicBezTo>
                  <a:pt x="7234534" y="-167"/>
                  <a:pt x="7939459" y="366201"/>
                  <a:pt x="7939459" y="818179"/>
                </a:cubicBezTo>
                <a:close/>
              </a:path>
            </a:pathLst>
          </a:custGeom>
          <a:solidFill>
            <a:srgbClr val="FFFFFF"/>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6" name="Google Shape;726;p48"/>
          <p:cNvGrpSpPr/>
          <p:nvPr/>
        </p:nvGrpSpPr>
        <p:grpSpPr>
          <a:xfrm>
            <a:off x="1359792" y="1704377"/>
            <a:ext cx="1346038" cy="1291678"/>
            <a:chOff x="907329" y="1623440"/>
            <a:chExt cx="1881440" cy="1805458"/>
          </a:xfrm>
        </p:grpSpPr>
        <p:sp>
          <p:nvSpPr>
            <p:cNvPr id="727" name="Google Shape;727;p48"/>
            <p:cNvSpPr/>
            <p:nvPr/>
          </p:nvSpPr>
          <p:spPr>
            <a:xfrm>
              <a:off x="945320" y="1623440"/>
              <a:ext cx="1805458" cy="1805458"/>
            </a:xfrm>
            <a:custGeom>
              <a:avLst/>
              <a:gdLst/>
              <a:ahLst/>
              <a:cxnLst/>
              <a:rect l="l" t="t" r="r" b="b"/>
              <a:pathLst>
                <a:path w="2196655" h="2196656" extrusionOk="0">
                  <a:moveTo>
                    <a:pt x="2196585" y="1098161"/>
                  </a:moveTo>
                  <a:cubicBezTo>
                    <a:pt x="2196585" y="1704751"/>
                    <a:pt x="1704847" y="2196490"/>
                    <a:pt x="1098257" y="2196490"/>
                  </a:cubicBezTo>
                  <a:cubicBezTo>
                    <a:pt x="491668" y="2196490"/>
                    <a:pt x="-70" y="1704751"/>
                    <a:pt x="-70" y="1098161"/>
                  </a:cubicBezTo>
                  <a:cubicBezTo>
                    <a:pt x="-70" y="491571"/>
                    <a:pt x="491668" y="-167"/>
                    <a:pt x="1098257" y="-167"/>
                  </a:cubicBezTo>
                  <a:cubicBezTo>
                    <a:pt x="1704847" y="-167"/>
                    <a:pt x="2196585" y="491571"/>
                    <a:pt x="2196585" y="1098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8"/>
            <p:cNvSpPr/>
            <p:nvPr/>
          </p:nvSpPr>
          <p:spPr>
            <a:xfrm>
              <a:off x="907329" y="2324671"/>
              <a:ext cx="1881440" cy="403156"/>
            </a:xfrm>
            <a:custGeom>
              <a:avLst/>
              <a:gdLst/>
              <a:ahLst/>
              <a:cxnLst/>
              <a:rect l="l" t="t" r="r" b="b"/>
              <a:pathLst>
                <a:path w="2289101" h="490510" extrusionOk="0">
                  <a:moveTo>
                    <a:pt x="0" y="0"/>
                  </a:moveTo>
                  <a:lnTo>
                    <a:pt x="2289101" y="0"/>
                  </a:lnTo>
                  <a:lnTo>
                    <a:pt x="2289101" y="490511"/>
                  </a:lnTo>
                  <a:lnTo>
                    <a:pt x="0" y="490511"/>
                  </a:lnTo>
                  <a:close/>
                </a:path>
              </a:pathLst>
            </a:custGeom>
            <a:solidFill>
              <a:schemeClr val="accent1"/>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8"/>
            <p:cNvSpPr/>
            <p:nvPr/>
          </p:nvSpPr>
          <p:spPr>
            <a:xfrm>
              <a:off x="1105260" y="1776827"/>
              <a:ext cx="1485690" cy="1498716"/>
            </a:xfrm>
            <a:custGeom>
              <a:avLst/>
              <a:gdLst/>
              <a:ahLst/>
              <a:cxnLst/>
              <a:rect l="l" t="t" r="r" b="b"/>
              <a:pathLst>
                <a:path w="1807602" h="1823451" extrusionOk="0">
                  <a:moveTo>
                    <a:pt x="1807602" y="911726"/>
                  </a:moveTo>
                  <a:cubicBezTo>
                    <a:pt x="1807602" y="1415258"/>
                    <a:pt x="1402957" y="1823451"/>
                    <a:pt x="903801" y="1823451"/>
                  </a:cubicBezTo>
                  <a:cubicBezTo>
                    <a:pt x="404646" y="1823451"/>
                    <a:pt x="0" y="1415258"/>
                    <a:pt x="0" y="911726"/>
                  </a:cubicBezTo>
                  <a:cubicBezTo>
                    <a:pt x="0" y="408193"/>
                    <a:pt x="404646" y="0"/>
                    <a:pt x="903801" y="0"/>
                  </a:cubicBezTo>
                  <a:cubicBezTo>
                    <a:pt x="1402957" y="0"/>
                    <a:pt x="1807602" y="408193"/>
                    <a:pt x="1807602" y="911726"/>
                  </a:cubicBezTo>
                  <a:close/>
                </a:path>
              </a:pathLst>
            </a:custGeom>
            <a:solidFill>
              <a:srgbClr val="FFFFFF"/>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8"/>
            <p:cNvSpPr/>
            <p:nvPr/>
          </p:nvSpPr>
          <p:spPr>
            <a:xfrm>
              <a:off x="1190820" y="1863154"/>
              <a:ext cx="1314569" cy="1326062"/>
            </a:xfrm>
            <a:custGeom>
              <a:avLst/>
              <a:gdLst/>
              <a:ahLst/>
              <a:cxnLst/>
              <a:rect l="l" t="t" r="r" b="b"/>
              <a:pathLst>
                <a:path w="1599403" h="1613387" extrusionOk="0">
                  <a:moveTo>
                    <a:pt x="1599403" y="806694"/>
                  </a:moveTo>
                  <a:cubicBezTo>
                    <a:pt x="1599403" y="1252219"/>
                    <a:pt x="1241365" y="1613388"/>
                    <a:pt x="799702" y="1613388"/>
                  </a:cubicBezTo>
                  <a:cubicBezTo>
                    <a:pt x="358039" y="1613388"/>
                    <a:pt x="0" y="1252219"/>
                    <a:pt x="0" y="806694"/>
                  </a:cubicBezTo>
                  <a:cubicBezTo>
                    <a:pt x="0" y="361169"/>
                    <a:pt x="358039" y="0"/>
                    <a:pt x="799702" y="0"/>
                  </a:cubicBezTo>
                  <a:cubicBezTo>
                    <a:pt x="1241365" y="0"/>
                    <a:pt x="1599403" y="361169"/>
                    <a:pt x="1599403" y="806694"/>
                  </a:cubicBezTo>
                  <a:close/>
                </a:path>
              </a:pathLst>
            </a:custGeom>
            <a:solidFill>
              <a:srgbClr val="FFFFFF"/>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8"/>
            <p:cNvSpPr/>
            <p:nvPr/>
          </p:nvSpPr>
          <p:spPr>
            <a:xfrm>
              <a:off x="1733939" y="1750264"/>
              <a:ext cx="228204" cy="114166"/>
            </a:xfrm>
            <a:custGeom>
              <a:avLst/>
              <a:gdLst/>
              <a:ahLst/>
              <a:cxnLst/>
              <a:rect l="l" t="t" r="r" b="b"/>
              <a:pathLst>
                <a:path w="277650" h="138903" extrusionOk="0">
                  <a:moveTo>
                    <a:pt x="0" y="0"/>
                  </a:moveTo>
                  <a:lnTo>
                    <a:pt x="138903" y="138903"/>
                  </a:lnTo>
                  <a:lnTo>
                    <a:pt x="277650" y="0"/>
                  </a:lnTo>
                  <a:lnTo>
                    <a:pt x="0" y="0"/>
                  </a:lnTo>
                  <a:close/>
                </a:path>
              </a:pathLst>
            </a:custGeom>
            <a:solidFill>
              <a:schemeClr val="accent1"/>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8"/>
            <p:cNvSpPr/>
            <p:nvPr/>
          </p:nvSpPr>
          <p:spPr>
            <a:xfrm>
              <a:off x="1733939" y="3187940"/>
              <a:ext cx="228204" cy="114165"/>
            </a:xfrm>
            <a:custGeom>
              <a:avLst/>
              <a:gdLst/>
              <a:ahLst/>
              <a:cxnLst/>
              <a:rect l="l" t="t" r="r" b="b"/>
              <a:pathLst>
                <a:path w="277650" h="138902" extrusionOk="0">
                  <a:moveTo>
                    <a:pt x="277650" y="138903"/>
                  </a:moveTo>
                  <a:lnTo>
                    <a:pt x="138903" y="0"/>
                  </a:lnTo>
                  <a:lnTo>
                    <a:pt x="0" y="138903"/>
                  </a:lnTo>
                  <a:lnTo>
                    <a:pt x="277650" y="138903"/>
                  </a:lnTo>
                  <a:close/>
                </a:path>
              </a:pathLst>
            </a:custGeom>
            <a:solidFill>
              <a:schemeClr val="accent1"/>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3" name="Google Shape;733;p48"/>
          <p:cNvGrpSpPr/>
          <p:nvPr/>
        </p:nvGrpSpPr>
        <p:grpSpPr>
          <a:xfrm>
            <a:off x="6799434" y="1704393"/>
            <a:ext cx="1332788" cy="1291678"/>
            <a:chOff x="6329070" y="1623456"/>
            <a:chExt cx="1862922" cy="1805458"/>
          </a:xfrm>
        </p:grpSpPr>
        <p:sp>
          <p:nvSpPr>
            <p:cNvPr id="734" name="Google Shape;734;p48"/>
            <p:cNvSpPr/>
            <p:nvPr/>
          </p:nvSpPr>
          <p:spPr>
            <a:xfrm>
              <a:off x="6357803" y="1623456"/>
              <a:ext cx="1805456" cy="1805458"/>
            </a:xfrm>
            <a:custGeom>
              <a:avLst/>
              <a:gdLst/>
              <a:ahLst/>
              <a:cxnLst/>
              <a:rect l="l" t="t" r="r" b="b"/>
              <a:pathLst>
                <a:path w="2196655" h="2196656" extrusionOk="0">
                  <a:moveTo>
                    <a:pt x="2196585" y="1098161"/>
                  </a:moveTo>
                  <a:cubicBezTo>
                    <a:pt x="2196585" y="1704751"/>
                    <a:pt x="1704847" y="2196490"/>
                    <a:pt x="1098257" y="2196490"/>
                  </a:cubicBezTo>
                  <a:cubicBezTo>
                    <a:pt x="491668" y="2196490"/>
                    <a:pt x="-70" y="1704751"/>
                    <a:pt x="-70" y="1098161"/>
                  </a:cubicBezTo>
                  <a:cubicBezTo>
                    <a:pt x="-70" y="491571"/>
                    <a:pt x="491668" y="-167"/>
                    <a:pt x="1098257" y="-167"/>
                  </a:cubicBezTo>
                  <a:cubicBezTo>
                    <a:pt x="1704847" y="-167"/>
                    <a:pt x="2196585" y="491571"/>
                    <a:pt x="2196585" y="109816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8"/>
            <p:cNvSpPr/>
            <p:nvPr/>
          </p:nvSpPr>
          <p:spPr>
            <a:xfrm>
              <a:off x="6329070" y="2326589"/>
              <a:ext cx="1862922" cy="399198"/>
            </a:xfrm>
            <a:custGeom>
              <a:avLst/>
              <a:gdLst/>
              <a:ahLst/>
              <a:cxnLst/>
              <a:rect l="l" t="t" r="r" b="b"/>
              <a:pathLst>
                <a:path w="2266572" h="485694" extrusionOk="0">
                  <a:moveTo>
                    <a:pt x="0" y="0"/>
                  </a:moveTo>
                  <a:lnTo>
                    <a:pt x="2266573" y="0"/>
                  </a:lnTo>
                  <a:lnTo>
                    <a:pt x="2266573" y="485694"/>
                  </a:lnTo>
                  <a:lnTo>
                    <a:pt x="0" y="485694"/>
                  </a:lnTo>
                  <a:close/>
                </a:path>
              </a:pathLst>
            </a:custGeom>
            <a:solidFill>
              <a:schemeClr val="accent2"/>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8"/>
            <p:cNvSpPr/>
            <p:nvPr/>
          </p:nvSpPr>
          <p:spPr>
            <a:xfrm>
              <a:off x="6517756" y="1776830"/>
              <a:ext cx="1485689" cy="1498716"/>
            </a:xfrm>
            <a:custGeom>
              <a:avLst/>
              <a:gdLst/>
              <a:ahLst/>
              <a:cxnLst/>
              <a:rect l="l" t="t" r="r" b="b"/>
              <a:pathLst>
                <a:path w="1807602" h="1823451" extrusionOk="0">
                  <a:moveTo>
                    <a:pt x="1807602" y="911726"/>
                  </a:moveTo>
                  <a:cubicBezTo>
                    <a:pt x="1807602" y="1415258"/>
                    <a:pt x="1402957" y="1823451"/>
                    <a:pt x="903801" y="1823451"/>
                  </a:cubicBezTo>
                  <a:cubicBezTo>
                    <a:pt x="404645" y="1823451"/>
                    <a:pt x="0" y="1415258"/>
                    <a:pt x="0" y="911726"/>
                  </a:cubicBezTo>
                  <a:cubicBezTo>
                    <a:pt x="0" y="408193"/>
                    <a:pt x="404645" y="0"/>
                    <a:pt x="903801" y="0"/>
                  </a:cubicBezTo>
                  <a:cubicBezTo>
                    <a:pt x="1402957" y="0"/>
                    <a:pt x="1807602" y="408193"/>
                    <a:pt x="1807602" y="911726"/>
                  </a:cubicBezTo>
                  <a:close/>
                </a:path>
              </a:pathLst>
            </a:custGeom>
            <a:solidFill>
              <a:srgbClr val="FFFFFF"/>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8"/>
            <p:cNvSpPr/>
            <p:nvPr/>
          </p:nvSpPr>
          <p:spPr>
            <a:xfrm>
              <a:off x="6603317" y="1863157"/>
              <a:ext cx="1314568" cy="1326062"/>
            </a:xfrm>
            <a:custGeom>
              <a:avLst/>
              <a:gdLst/>
              <a:ahLst/>
              <a:cxnLst/>
              <a:rect l="l" t="t" r="r" b="b"/>
              <a:pathLst>
                <a:path w="1599403" h="1613387" extrusionOk="0">
                  <a:moveTo>
                    <a:pt x="1599404" y="806694"/>
                  </a:moveTo>
                  <a:cubicBezTo>
                    <a:pt x="1599404" y="1252219"/>
                    <a:pt x="1241365" y="1613388"/>
                    <a:pt x="799702" y="1613388"/>
                  </a:cubicBezTo>
                  <a:cubicBezTo>
                    <a:pt x="358039" y="1613388"/>
                    <a:pt x="0" y="1252219"/>
                    <a:pt x="0" y="806694"/>
                  </a:cubicBezTo>
                  <a:cubicBezTo>
                    <a:pt x="0" y="361169"/>
                    <a:pt x="358039" y="0"/>
                    <a:pt x="799702" y="0"/>
                  </a:cubicBezTo>
                  <a:cubicBezTo>
                    <a:pt x="1241365" y="0"/>
                    <a:pt x="1599404" y="361169"/>
                    <a:pt x="1599404" y="806694"/>
                  </a:cubicBezTo>
                  <a:close/>
                </a:path>
              </a:pathLst>
            </a:custGeom>
            <a:solidFill>
              <a:srgbClr val="FFFFFF"/>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8"/>
            <p:cNvSpPr/>
            <p:nvPr/>
          </p:nvSpPr>
          <p:spPr>
            <a:xfrm>
              <a:off x="7146435" y="1750267"/>
              <a:ext cx="228204" cy="114166"/>
            </a:xfrm>
            <a:custGeom>
              <a:avLst/>
              <a:gdLst/>
              <a:ahLst/>
              <a:cxnLst/>
              <a:rect l="l" t="t" r="r" b="b"/>
              <a:pathLst>
                <a:path w="277650" h="138903" extrusionOk="0">
                  <a:moveTo>
                    <a:pt x="0" y="0"/>
                  </a:moveTo>
                  <a:lnTo>
                    <a:pt x="138903" y="138903"/>
                  </a:lnTo>
                  <a:lnTo>
                    <a:pt x="277650" y="0"/>
                  </a:lnTo>
                  <a:lnTo>
                    <a:pt x="0" y="0"/>
                  </a:lnTo>
                  <a:close/>
                </a:path>
              </a:pathLst>
            </a:custGeom>
            <a:solidFill>
              <a:schemeClr val="accent2"/>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8"/>
            <p:cNvSpPr/>
            <p:nvPr/>
          </p:nvSpPr>
          <p:spPr>
            <a:xfrm>
              <a:off x="7146435" y="3187943"/>
              <a:ext cx="228204" cy="114165"/>
            </a:xfrm>
            <a:custGeom>
              <a:avLst/>
              <a:gdLst/>
              <a:ahLst/>
              <a:cxnLst/>
              <a:rect l="l" t="t" r="r" b="b"/>
              <a:pathLst>
                <a:path w="277650" h="138902" extrusionOk="0">
                  <a:moveTo>
                    <a:pt x="277650" y="138903"/>
                  </a:moveTo>
                  <a:lnTo>
                    <a:pt x="138903" y="0"/>
                  </a:lnTo>
                  <a:lnTo>
                    <a:pt x="0" y="138903"/>
                  </a:lnTo>
                  <a:lnTo>
                    <a:pt x="277650" y="138903"/>
                  </a:lnTo>
                  <a:close/>
                </a:path>
              </a:pathLst>
            </a:custGeom>
            <a:solidFill>
              <a:schemeClr val="accent2"/>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0" name="Google Shape;740;p48"/>
          <p:cNvGrpSpPr/>
          <p:nvPr/>
        </p:nvGrpSpPr>
        <p:grpSpPr>
          <a:xfrm>
            <a:off x="4080930" y="1704463"/>
            <a:ext cx="1346038" cy="1291678"/>
            <a:chOff x="3633601" y="1623526"/>
            <a:chExt cx="1881440" cy="1805458"/>
          </a:xfrm>
        </p:grpSpPr>
        <p:sp>
          <p:nvSpPr>
            <p:cNvPr id="741" name="Google Shape;741;p48"/>
            <p:cNvSpPr/>
            <p:nvPr/>
          </p:nvSpPr>
          <p:spPr>
            <a:xfrm>
              <a:off x="3671592" y="1623526"/>
              <a:ext cx="1805458" cy="1805458"/>
            </a:xfrm>
            <a:custGeom>
              <a:avLst/>
              <a:gdLst/>
              <a:ahLst/>
              <a:cxnLst/>
              <a:rect l="l" t="t" r="r" b="b"/>
              <a:pathLst>
                <a:path w="2196655" h="2196656" extrusionOk="0">
                  <a:moveTo>
                    <a:pt x="2196585" y="1098161"/>
                  </a:moveTo>
                  <a:cubicBezTo>
                    <a:pt x="2196585" y="1704751"/>
                    <a:pt x="1704847" y="2196490"/>
                    <a:pt x="1098257" y="2196490"/>
                  </a:cubicBezTo>
                  <a:cubicBezTo>
                    <a:pt x="491668" y="2196490"/>
                    <a:pt x="-70" y="1704751"/>
                    <a:pt x="-70" y="1098161"/>
                  </a:cubicBezTo>
                  <a:cubicBezTo>
                    <a:pt x="-70" y="491571"/>
                    <a:pt x="491668" y="-167"/>
                    <a:pt x="1098257" y="-167"/>
                  </a:cubicBezTo>
                  <a:cubicBezTo>
                    <a:pt x="1704847" y="-167"/>
                    <a:pt x="2196585" y="491571"/>
                    <a:pt x="2196585" y="10981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8"/>
            <p:cNvSpPr/>
            <p:nvPr/>
          </p:nvSpPr>
          <p:spPr>
            <a:xfrm>
              <a:off x="3633601" y="2324686"/>
              <a:ext cx="1881440" cy="403156"/>
            </a:xfrm>
            <a:custGeom>
              <a:avLst/>
              <a:gdLst/>
              <a:ahLst/>
              <a:cxnLst/>
              <a:rect l="l" t="t" r="r" b="b"/>
              <a:pathLst>
                <a:path w="2289101" h="490510" extrusionOk="0">
                  <a:moveTo>
                    <a:pt x="0" y="0"/>
                  </a:moveTo>
                  <a:lnTo>
                    <a:pt x="2289101" y="0"/>
                  </a:lnTo>
                  <a:lnTo>
                    <a:pt x="2289101" y="490511"/>
                  </a:lnTo>
                  <a:lnTo>
                    <a:pt x="0" y="490511"/>
                  </a:lnTo>
                  <a:close/>
                </a:path>
              </a:pathLst>
            </a:custGeom>
            <a:solidFill>
              <a:schemeClr val="accent3"/>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8"/>
            <p:cNvSpPr/>
            <p:nvPr/>
          </p:nvSpPr>
          <p:spPr>
            <a:xfrm>
              <a:off x="3831475" y="1776842"/>
              <a:ext cx="1485690" cy="1498716"/>
            </a:xfrm>
            <a:custGeom>
              <a:avLst/>
              <a:gdLst/>
              <a:ahLst/>
              <a:cxnLst/>
              <a:rect l="l" t="t" r="r" b="b"/>
              <a:pathLst>
                <a:path w="1807602" h="1823451" extrusionOk="0">
                  <a:moveTo>
                    <a:pt x="1807602" y="911726"/>
                  </a:moveTo>
                  <a:cubicBezTo>
                    <a:pt x="1807602" y="1415258"/>
                    <a:pt x="1402957" y="1823451"/>
                    <a:pt x="903801" y="1823451"/>
                  </a:cubicBezTo>
                  <a:cubicBezTo>
                    <a:pt x="404646" y="1823451"/>
                    <a:pt x="0" y="1415258"/>
                    <a:pt x="0" y="911726"/>
                  </a:cubicBezTo>
                  <a:cubicBezTo>
                    <a:pt x="0" y="408193"/>
                    <a:pt x="404646" y="0"/>
                    <a:pt x="903801" y="0"/>
                  </a:cubicBezTo>
                  <a:cubicBezTo>
                    <a:pt x="1402957" y="0"/>
                    <a:pt x="1807602" y="408193"/>
                    <a:pt x="1807602" y="911726"/>
                  </a:cubicBezTo>
                  <a:close/>
                </a:path>
              </a:pathLst>
            </a:custGeom>
            <a:solidFill>
              <a:srgbClr val="FFFFFF"/>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8"/>
            <p:cNvSpPr/>
            <p:nvPr/>
          </p:nvSpPr>
          <p:spPr>
            <a:xfrm>
              <a:off x="3917036" y="1863169"/>
              <a:ext cx="1314569" cy="1326062"/>
            </a:xfrm>
            <a:custGeom>
              <a:avLst/>
              <a:gdLst/>
              <a:ahLst/>
              <a:cxnLst/>
              <a:rect l="l" t="t" r="r" b="b"/>
              <a:pathLst>
                <a:path w="1599403" h="1613387" extrusionOk="0">
                  <a:moveTo>
                    <a:pt x="1599404" y="806694"/>
                  </a:moveTo>
                  <a:cubicBezTo>
                    <a:pt x="1599404" y="1252219"/>
                    <a:pt x="1241365" y="1613388"/>
                    <a:pt x="799702" y="1613388"/>
                  </a:cubicBezTo>
                  <a:cubicBezTo>
                    <a:pt x="358039" y="1613388"/>
                    <a:pt x="0" y="1252219"/>
                    <a:pt x="0" y="806694"/>
                  </a:cubicBezTo>
                  <a:cubicBezTo>
                    <a:pt x="0" y="361169"/>
                    <a:pt x="358039" y="0"/>
                    <a:pt x="799702" y="0"/>
                  </a:cubicBezTo>
                  <a:cubicBezTo>
                    <a:pt x="1241365" y="0"/>
                    <a:pt x="1599404" y="361169"/>
                    <a:pt x="1599404" y="806694"/>
                  </a:cubicBezTo>
                  <a:close/>
                </a:path>
              </a:pathLst>
            </a:custGeom>
            <a:solidFill>
              <a:srgbClr val="FFFFFF"/>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8"/>
            <p:cNvSpPr/>
            <p:nvPr/>
          </p:nvSpPr>
          <p:spPr>
            <a:xfrm>
              <a:off x="4460154" y="1750280"/>
              <a:ext cx="228204" cy="114166"/>
            </a:xfrm>
            <a:custGeom>
              <a:avLst/>
              <a:gdLst/>
              <a:ahLst/>
              <a:cxnLst/>
              <a:rect l="l" t="t" r="r" b="b"/>
              <a:pathLst>
                <a:path w="277650" h="138903" extrusionOk="0">
                  <a:moveTo>
                    <a:pt x="0" y="0"/>
                  </a:moveTo>
                  <a:lnTo>
                    <a:pt x="138903" y="138903"/>
                  </a:lnTo>
                  <a:lnTo>
                    <a:pt x="277651" y="0"/>
                  </a:lnTo>
                  <a:lnTo>
                    <a:pt x="0" y="0"/>
                  </a:lnTo>
                  <a:close/>
                </a:path>
              </a:pathLst>
            </a:custGeom>
            <a:solidFill>
              <a:schemeClr val="accent3"/>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8"/>
            <p:cNvSpPr/>
            <p:nvPr/>
          </p:nvSpPr>
          <p:spPr>
            <a:xfrm>
              <a:off x="4460154" y="3187955"/>
              <a:ext cx="228204" cy="114165"/>
            </a:xfrm>
            <a:custGeom>
              <a:avLst/>
              <a:gdLst/>
              <a:ahLst/>
              <a:cxnLst/>
              <a:rect l="l" t="t" r="r" b="b"/>
              <a:pathLst>
                <a:path w="277650" h="138902" extrusionOk="0">
                  <a:moveTo>
                    <a:pt x="277651" y="138903"/>
                  </a:moveTo>
                  <a:lnTo>
                    <a:pt x="138903" y="0"/>
                  </a:lnTo>
                  <a:lnTo>
                    <a:pt x="0" y="138903"/>
                  </a:lnTo>
                  <a:lnTo>
                    <a:pt x="277651" y="138903"/>
                  </a:lnTo>
                  <a:close/>
                </a:path>
              </a:pathLst>
            </a:custGeom>
            <a:solidFill>
              <a:schemeClr val="accent3"/>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7" name="Google Shape;747;p48"/>
          <p:cNvGrpSpPr/>
          <p:nvPr/>
        </p:nvGrpSpPr>
        <p:grpSpPr>
          <a:xfrm>
            <a:off x="9502054" y="1704479"/>
            <a:ext cx="1332788" cy="1291678"/>
            <a:chOff x="9052225" y="1623542"/>
            <a:chExt cx="1862922" cy="1805458"/>
          </a:xfrm>
        </p:grpSpPr>
        <p:sp>
          <p:nvSpPr>
            <p:cNvPr id="748" name="Google Shape;748;p48"/>
            <p:cNvSpPr/>
            <p:nvPr/>
          </p:nvSpPr>
          <p:spPr>
            <a:xfrm>
              <a:off x="9080958" y="1623542"/>
              <a:ext cx="1805456" cy="1805458"/>
            </a:xfrm>
            <a:custGeom>
              <a:avLst/>
              <a:gdLst/>
              <a:ahLst/>
              <a:cxnLst/>
              <a:rect l="l" t="t" r="r" b="b"/>
              <a:pathLst>
                <a:path w="2196655" h="2196656" extrusionOk="0">
                  <a:moveTo>
                    <a:pt x="2196585" y="1098161"/>
                  </a:moveTo>
                  <a:cubicBezTo>
                    <a:pt x="2196585" y="1704751"/>
                    <a:pt x="1704847" y="2196490"/>
                    <a:pt x="1098257" y="2196490"/>
                  </a:cubicBezTo>
                  <a:cubicBezTo>
                    <a:pt x="491668" y="2196490"/>
                    <a:pt x="-70" y="1704751"/>
                    <a:pt x="-70" y="1098161"/>
                  </a:cubicBezTo>
                  <a:cubicBezTo>
                    <a:pt x="-70" y="491571"/>
                    <a:pt x="491668" y="-167"/>
                    <a:pt x="1098257" y="-167"/>
                  </a:cubicBezTo>
                  <a:cubicBezTo>
                    <a:pt x="1704847" y="-167"/>
                    <a:pt x="2196585" y="491571"/>
                    <a:pt x="2196585" y="1098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8"/>
            <p:cNvSpPr/>
            <p:nvPr/>
          </p:nvSpPr>
          <p:spPr>
            <a:xfrm>
              <a:off x="9052225" y="2326604"/>
              <a:ext cx="1862922" cy="399198"/>
            </a:xfrm>
            <a:custGeom>
              <a:avLst/>
              <a:gdLst/>
              <a:ahLst/>
              <a:cxnLst/>
              <a:rect l="l" t="t" r="r" b="b"/>
              <a:pathLst>
                <a:path w="2266572" h="485694" extrusionOk="0">
                  <a:moveTo>
                    <a:pt x="0" y="0"/>
                  </a:moveTo>
                  <a:lnTo>
                    <a:pt x="2266573" y="0"/>
                  </a:lnTo>
                  <a:lnTo>
                    <a:pt x="2266573" y="485694"/>
                  </a:lnTo>
                  <a:lnTo>
                    <a:pt x="0" y="485694"/>
                  </a:lnTo>
                  <a:close/>
                </a:path>
              </a:pathLst>
            </a:custGeom>
            <a:solidFill>
              <a:schemeClr val="accent1"/>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8"/>
            <p:cNvSpPr/>
            <p:nvPr/>
          </p:nvSpPr>
          <p:spPr>
            <a:xfrm>
              <a:off x="9240854" y="1776845"/>
              <a:ext cx="1485689" cy="1498716"/>
            </a:xfrm>
            <a:custGeom>
              <a:avLst/>
              <a:gdLst/>
              <a:ahLst/>
              <a:cxnLst/>
              <a:rect l="l" t="t" r="r" b="b"/>
              <a:pathLst>
                <a:path w="1807602" h="1823451" extrusionOk="0">
                  <a:moveTo>
                    <a:pt x="1807603" y="911726"/>
                  </a:moveTo>
                  <a:cubicBezTo>
                    <a:pt x="1807603" y="1415258"/>
                    <a:pt x="1402957" y="1823451"/>
                    <a:pt x="903802" y="1823451"/>
                  </a:cubicBezTo>
                  <a:cubicBezTo>
                    <a:pt x="404646" y="1823451"/>
                    <a:pt x="0" y="1415258"/>
                    <a:pt x="0" y="911726"/>
                  </a:cubicBezTo>
                  <a:cubicBezTo>
                    <a:pt x="0" y="408193"/>
                    <a:pt x="404646" y="0"/>
                    <a:pt x="903802" y="0"/>
                  </a:cubicBezTo>
                  <a:cubicBezTo>
                    <a:pt x="1402957" y="0"/>
                    <a:pt x="1807603" y="408193"/>
                    <a:pt x="1807603" y="911726"/>
                  </a:cubicBezTo>
                  <a:close/>
                </a:path>
              </a:pathLst>
            </a:custGeom>
            <a:solidFill>
              <a:srgbClr val="FFFFFF"/>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8"/>
            <p:cNvSpPr/>
            <p:nvPr/>
          </p:nvSpPr>
          <p:spPr>
            <a:xfrm>
              <a:off x="9326415" y="1863172"/>
              <a:ext cx="1314568" cy="1326062"/>
            </a:xfrm>
            <a:custGeom>
              <a:avLst/>
              <a:gdLst/>
              <a:ahLst/>
              <a:cxnLst/>
              <a:rect l="l" t="t" r="r" b="b"/>
              <a:pathLst>
                <a:path w="1599403" h="1613387" extrusionOk="0">
                  <a:moveTo>
                    <a:pt x="1599404" y="806694"/>
                  </a:moveTo>
                  <a:cubicBezTo>
                    <a:pt x="1599404" y="1252219"/>
                    <a:pt x="1241365" y="1613388"/>
                    <a:pt x="799702" y="1613388"/>
                  </a:cubicBezTo>
                  <a:cubicBezTo>
                    <a:pt x="358039" y="1613388"/>
                    <a:pt x="1" y="1252219"/>
                    <a:pt x="1" y="806694"/>
                  </a:cubicBezTo>
                  <a:cubicBezTo>
                    <a:pt x="1" y="361169"/>
                    <a:pt x="358039" y="0"/>
                    <a:pt x="799702" y="0"/>
                  </a:cubicBezTo>
                  <a:cubicBezTo>
                    <a:pt x="1241365" y="0"/>
                    <a:pt x="1599404" y="361169"/>
                    <a:pt x="1599404" y="806694"/>
                  </a:cubicBezTo>
                  <a:close/>
                </a:path>
              </a:pathLst>
            </a:custGeom>
            <a:solidFill>
              <a:srgbClr val="FFFFFF"/>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8"/>
            <p:cNvSpPr/>
            <p:nvPr/>
          </p:nvSpPr>
          <p:spPr>
            <a:xfrm>
              <a:off x="9869533" y="1750282"/>
              <a:ext cx="228204" cy="114166"/>
            </a:xfrm>
            <a:custGeom>
              <a:avLst/>
              <a:gdLst/>
              <a:ahLst/>
              <a:cxnLst/>
              <a:rect l="l" t="t" r="r" b="b"/>
              <a:pathLst>
                <a:path w="277650" h="138903" extrusionOk="0">
                  <a:moveTo>
                    <a:pt x="0" y="0"/>
                  </a:moveTo>
                  <a:lnTo>
                    <a:pt x="138903" y="138903"/>
                  </a:lnTo>
                  <a:lnTo>
                    <a:pt x="277650" y="0"/>
                  </a:lnTo>
                  <a:lnTo>
                    <a:pt x="0" y="0"/>
                  </a:lnTo>
                  <a:close/>
                </a:path>
              </a:pathLst>
            </a:custGeom>
            <a:solidFill>
              <a:schemeClr val="accent1"/>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8"/>
            <p:cNvSpPr/>
            <p:nvPr/>
          </p:nvSpPr>
          <p:spPr>
            <a:xfrm>
              <a:off x="9869533" y="3187958"/>
              <a:ext cx="228204" cy="114165"/>
            </a:xfrm>
            <a:custGeom>
              <a:avLst/>
              <a:gdLst/>
              <a:ahLst/>
              <a:cxnLst/>
              <a:rect l="l" t="t" r="r" b="b"/>
              <a:pathLst>
                <a:path w="277650" h="138902" extrusionOk="0">
                  <a:moveTo>
                    <a:pt x="277650" y="138903"/>
                  </a:moveTo>
                  <a:lnTo>
                    <a:pt x="138903" y="0"/>
                  </a:lnTo>
                  <a:lnTo>
                    <a:pt x="0" y="138903"/>
                  </a:lnTo>
                  <a:lnTo>
                    <a:pt x="277650" y="138903"/>
                  </a:lnTo>
                  <a:close/>
                </a:path>
              </a:pathLst>
            </a:custGeom>
            <a:solidFill>
              <a:schemeClr val="accent1"/>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4" name="Google Shape;754;p48"/>
          <p:cNvSpPr txBox="1"/>
          <p:nvPr/>
        </p:nvSpPr>
        <p:spPr>
          <a:xfrm>
            <a:off x="939800" y="1074505"/>
            <a:ext cx="10312400" cy="292388"/>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262626"/>
                </a:solidFill>
                <a:latin typeface="Arial"/>
                <a:ea typeface="Arial"/>
                <a:cs typeface="Arial"/>
                <a:sym typeface="Arial"/>
              </a:rPr>
              <a:t>Total Process: 1 Month Application and Acceptance Window</a:t>
            </a:r>
            <a:endParaRPr sz="1400" b="0" i="0" u="none" strike="noStrike" cap="none">
              <a:solidFill>
                <a:srgbClr val="000000"/>
              </a:solidFill>
              <a:latin typeface="Arial"/>
              <a:ea typeface="Arial"/>
              <a:cs typeface="Arial"/>
              <a:sym typeface="Arial"/>
            </a:endParaRPr>
          </a:p>
        </p:txBody>
      </p:sp>
      <p:sp>
        <p:nvSpPr>
          <p:cNvPr id="755" name="Google Shape;755;p48"/>
          <p:cNvSpPr txBox="1"/>
          <p:nvPr/>
        </p:nvSpPr>
        <p:spPr>
          <a:xfrm>
            <a:off x="783367" y="3117819"/>
            <a:ext cx="2498888"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Week 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1-3 Intro Meetings – Company receives a go/no-go for continued diligence.</a:t>
            </a:r>
            <a:endParaRPr sz="1400" b="0" i="0" u="none" strike="noStrike" cap="none">
              <a:solidFill>
                <a:srgbClr val="000000"/>
              </a:solidFill>
              <a:latin typeface="Arial"/>
              <a:ea typeface="Arial"/>
              <a:cs typeface="Arial"/>
              <a:sym typeface="Arial"/>
            </a:endParaRPr>
          </a:p>
        </p:txBody>
      </p:sp>
      <p:sp>
        <p:nvSpPr>
          <p:cNvPr id="756" name="Google Shape;756;p48"/>
          <p:cNvSpPr txBox="1"/>
          <p:nvPr/>
        </p:nvSpPr>
        <p:spPr>
          <a:xfrm>
            <a:off x="3495246" y="3117819"/>
            <a:ext cx="2498888"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Week 2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1-2 Domain expert meetings / calls - (leveraging advisory network) </a:t>
            </a:r>
            <a:endParaRPr sz="1400" b="0" i="0" u="none" strike="noStrike" cap="none">
              <a:solidFill>
                <a:srgbClr val="000000"/>
              </a:solidFill>
              <a:latin typeface="Arial"/>
              <a:ea typeface="Arial"/>
              <a:cs typeface="Arial"/>
              <a:sym typeface="Arial"/>
            </a:endParaRPr>
          </a:p>
        </p:txBody>
      </p:sp>
      <p:sp>
        <p:nvSpPr>
          <p:cNvPr id="757" name="Google Shape;757;p48"/>
          <p:cNvSpPr txBox="1"/>
          <p:nvPr/>
        </p:nvSpPr>
        <p:spPr>
          <a:xfrm>
            <a:off x="6207125" y="3117819"/>
            <a:ext cx="249888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Week 3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Diligence &amp; follow on inquiries</a:t>
            </a:r>
            <a:endParaRPr sz="1400" b="0" i="0" u="none" strike="noStrike" cap="none">
              <a:solidFill>
                <a:srgbClr val="000000"/>
              </a:solidFill>
              <a:latin typeface="Arial"/>
              <a:ea typeface="Arial"/>
              <a:cs typeface="Arial"/>
              <a:sym typeface="Arial"/>
            </a:endParaRPr>
          </a:p>
        </p:txBody>
      </p:sp>
      <p:sp>
        <p:nvSpPr>
          <p:cNvPr id="758" name="Google Shape;758;p48"/>
          <p:cNvSpPr txBox="1"/>
          <p:nvPr/>
        </p:nvSpPr>
        <p:spPr>
          <a:xfrm>
            <a:off x="8919004" y="3117819"/>
            <a:ext cx="2498888" cy="10618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Decision to Invest or Pass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000000"/>
              </a:buClr>
              <a:buSzPts val="1050"/>
              <a:buFont typeface="Arial"/>
              <a:buNone/>
            </a:pPr>
            <a:r>
              <a:rPr lang="en-GB" sz="1050" b="1" i="0" u="none" strike="noStrike" cap="none">
                <a:solidFill>
                  <a:srgbClr val="000000"/>
                </a:solidFill>
                <a:latin typeface="Arial"/>
                <a:ea typeface="Arial"/>
                <a:cs typeface="Arial"/>
                <a:sym typeface="Arial"/>
              </a:rPr>
              <a:t>Unanimous Decision Required   from Both Partners</a:t>
            </a:r>
            <a:endParaRPr sz="1600" b="1" i="0" u="none" strike="noStrike" cap="none">
              <a:solidFill>
                <a:srgbClr val="000000"/>
              </a:solidFill>
              <a:latin typeface="Arial"/>
              <a:ea typeface="Arial"/>
              <a:cs typeface="Arial"/>
              <a:sym typeface="Arial"/>
            </a:endParaRPr>
          </a:p>
        </p:txBody>
      </p:sp>
      <p:sp>
        <p:nvSpPr>
          <p:cNvPr id="759" name="Google Shape;759;p48"/>
          <p:cNvSpPr txBox="1"/>
          <p:nvPr/>
        </p:nvSpPr>
        <p:spPr>
          <a:xfrm>
            <a:off x="1019175" y="4714164"/>
            <a:ext cx="101538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Our Commitment to Startups:</a:t>
            </a:r>
            <a:endParaRPr sz="1600" b="0" i="0" u="none" strike="noStrike" cap="none">
              <a:solidFill>
                <a:srgbClr val="000000"/>
              </a:solidFill>
              <a:latin typeface="Arial"/>
              <a:ea typeface="Arial"/>
              <a:cs typeface="Arial"/>
              <a:sym typeface="Arial"/>
            </a:endParaRPr>
          </a:p>
          <a:p>
            <a:pPr marL="342900" marR="0" lvl="0" indent="-342900" algn="l" rtl="0">
              <a:lnSpc>
                <a:spcPct val="100000"/>
              </a:lnSpc>
              <a:spcBef>
                <a:spcPts val="600"/>
              </a:spcBef>
              <a:spcAft>
                <a:spcPts val="0"/>
              </a:spcAft>
              <a:buClr>
                <a:srgbClr val="000000"/>
              </a:buClr>
              <a:buSzPts val="1600"/>
              <a:buFont typeface="Arial"/>
              <a:buAutoNum type="arabicPeriod"/>
            </a:pPr>
            <a:r>
              <a:rPr lang="en-GB" sz="1600" b="0" i="0" u="none" strike="noStrike" cap="none">
                <a:solidFill>
                  <a:srgbClr val="000000"/>
                </a:solidFill>
                <a:latin typeface="Arial"/>
                <a:ea typeface="Arial"/>
                <a:cs typeface="Arial"/>
                <a:sym typeface="Arial"/>
              </a:rPr>
              <a:t>Transparent Process - Minimum of a weekly update to founder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00"/>
              </a:spcBef>
              <a:spcAft>
                <a:spcPts val="0"/>
              </a:spcAft>
              <a:buClr>
                <a:srgbClr val="000000"/>
              </a:buClr>
              <a:buSzPts val="1600"/>
              <a:buFont typeface="Arial"/>
              <a:buAutoNum type="arabicPeriod"/>
            </a:pPr>
            <a:r>
              <a:rPr lang="en-GB" sz="1600" b="0" i="0" u="none" strike="noStrike" cap="none">
                <a:solidFill>
                  <a:srgbClr val="000000"/>
                </a:solidFill>
                <a:latin typeface="Arial"/>
                <a:ea typeface="Arial"/>
                <a:cs typeface="Arial"/>
                <a:sym typeface="Arial"/>
              </a:rPr>
              <a:t>Transparent Timeline - Max of 1 Month from application to investment decision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00"/>
              </a:spcBef>
              <a:spcAft>
                <a:spcPts val="0"/>
              </a:spcAft>
              <a:buClr>
                <a:srgbClr val="000000"/>
              </a:buClr>
              <a:buSzPts val="1600"/>
              <a:buFont typeface="Arial"/>
              <a:buAutoNum type="arabicPeriod"/>
            </a:pPr>
            <a:r>
              <a:rPr lang="en-GB" sz="1600" b="0" i="0" u="none" strike="noStrike" cap="none">
                <a:solidFill>
                  <a:srgbClr val="000000"/>
                </a:solidFill>
                <a:latin typeface="Arial"/>
                <a:ea typeface="Arial"/>
                <a:cs typeface="Arial"/>
                <a:sym typeface="Arial"/>
              </a:rPr>
              <a:t>Transparent Feedback - Yes or no, we commit to provide the Deal Memo to the companies.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00"/>
              </a:spcBef>
              <a:spcAft>
                <a:spcPts val="0"/>
              </a:spcAft>
              <a:buClr>
                <a:srgbClr val="000000"/>
              </a:buClr>
              <a:buSzPts val="1600"/>
              <a:buFont typeface="Arial"/>
              <a:buAutoNum type="arabicPeriod"/>
            </a:pPr>
            <a:r>
              <a:rPr lang="en-GB" sz="1600" b="0" i="0" u="none" strike="noStrike" cap="none">
                <a:solidFill>
                  <a:srgbClr val="000000"/>
                </a:solidFill>
                <a:latin typeface="Arial"/>
                <a:ea typeface="Arial"/>
                <a:cs typeface="Arial"/>
                <a:sym typeface="Arial"/>
              </a:rPr>
              <a:t>Support in the advisory capacity that they would like/need</a:t>
            </a:r>
            <a:endParaRPr sz="1400" b="0" i="0" u="none" strike="noStrike" cap="none">
              <a:solidFill>
                <a:srgbClr val="000000"/>
              </a:solidFill>
              <a:latin typeface="Arial"/>
              <a:ea typeface="Arial"/>
              <a:cs typeface="Arial"/>
              <a:sym typeface="Arial"/>
            </a:endParaRPr>
          </a:p>
        </p:txBody>
      </p:sp>
      <p:sp>
        <p:nvSpPr>
          <p:cNvPr id="760" name="Google Shape;760;p48"/>
          <p:cNvSpPr txBox="1"/>
          <p:nvPr/>
        </p:nvSpPr>
        <p:spPr>
          <a:xfrm>
            <a:off x="1560547" y="2057830"/>
            <a:ext cx="944528" cy="584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761" name="Google Shape;761;p48"/>
          <p:cNvSpPr txBox="1"/>
          <p:nvPr/>
        </p:nvSpPr>
        <p:spPr>
          <a:xfrm>
            <a:off x="4272426" y="2057830"/>
            <a:ext cx="944528" cy="584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762" name="Google Shape;762;p48"/>
          <p:cNvSpPr txBox="1"/>
          <p:nvPr/>
        </p:nvSpPr>
        <p:spPr>
          <a:xfrm>
            <a:off x="6984305" y="2057830"/>
            <a:ext cx="944528" cy="584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763" name="Google Shape;763;p48"/>
          <p:cNvSpPr txBox="1"/>
          <p:nvPr/>
        </p:nvSpPr>
        <p:spPr>
          <a:xfrm>
            <a:off x="9696184" y="2057830"/>
            <a:ext cx="944528" cy="584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9"/>
          <p:cNvSpPr txBox="1"/>
          <p:nvPr/>
        </p:nvSpPr>
        <p:spPr>
          <a:xfrm>
            <a:off x="1546075" y="2732699"/>
            <a:ext cx="2836440" cy="1554272"/>
          </a:xfrm>
          <a:prstGeom prst="rect">
            <a:avLst/>
          </a:prstGeom>
          <a:noFill/>
          <a:ln>
            <a:noFill/>
          </a:ln>
        </p:spPr>
        <p:txBody>
          <a:bodyPr spcFirstLastPara="1" wrap="square" lIns="88900" tIns="38100" rIns="88900" bIns="38100" anchor="ctr" anchorCtr="0">
            <a:sp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Arial"/>
                <a:ea typeface="Arial"/>
                <a:cs typeface="Arial"/>
                <a:sym typeface="Arial"/>
              </a:rPr>
              <a:t>Initial Investment Criteria</a:t>
            </a:r>
            <a:endParaRPr sz="1400" b="0" i="0" u="none" strike="noStrike" cap="none">
              <a:solidFill>
                <a:srgbClr val="000000"/>
              </a:solidFill>
              <a:latin typeface="Arial"/>
              <a:ea typeface="Arial"/>
              <a:cs typeface="Arial"/>
              <a:sym typeface="Arial"/>
            </a:endParaRPr>
          </a:p>
        </p:txBody>
      </p:sp>
      <p:sp>
        <p:nvSpPr>
          <p:cNvPr id="769" name="Google Shape;769;p49"/>
          <p:cNvSpPr/>
          <p:nvPr/>
        </p:nvSpPr>
        <p:spPr>
          <a:xfrm>
            <a:off x="3253548" y="4219049"/>
            <a:ext cx="1902332" cy="1645442"/>
          </a:xfrm>
          <a:custGeom>
            <a:avLst/>
            <a:gdLst/>
            <a:ahLst/>
            <a:cxnLst/>
            <a:rect l="l" t="t" r="r" b="b"/>
            <a:pathLst>
              <a:path w="1902332" h="1645442" extrusionOk="0">
                <a:moveTo>
                  <a:pt x="693908" y="278784"/>
                </a:moveTo>
                <a:cubicBezTo>
                  <a:pt x="768870" y="223230"/>
                  <a:pt x="837514" y="159611"/>
                  <a:pt x="898580" y="89068"/>
                </a:cubicBezTo>
                <a:cubicBezTo>
                  <a:pt x="977155" y="-3673"/>
                  <a:pt x="1110713" y="-27132"/>
                  <a:pt x="1216174" y="33279"/>
                </a:cubicBezTo>
                <a:lnTo>
                  <a:pt x="1776250" y="356754"/>
                </a:lnTo>
                <a:cubicBezTo>
                  <a:pt x="1896347" y="425667"/>
                  <a:pt x="1937853" y="578885"/>
                  <a:pt x="1868940" y="698983"/>
                </a:cubicBezTo>
                <a:cubicBezTo>
                  <a:pt x="1863462" y="708528"/>
                  <a:pt x="1857362" y="717703"/>
                  <a:pt x="1850691" y="726441"/>
                </a:cubicBezTo>
                <a:cubicBezTo>
                  <a:pt x="1469897" y="1224778"/>
                  <a:pt x="908763" y="1553799"/>
                  <a:pt x="287925" y="1642759"/>
                </a:cubicBezTo>
                <a:cubicBezTo>
                  <a:pt x="150132" y="1662621"/>
                  <a:pt x="22343" y="1567024"/>
                  <a:pt x="2483" y="1429232"/>
                </a:cubicBezTo>
                <a:cubicBezTo>
                  <a:pt x="796" y="1417536"/>
                  <a:pt x="-66" y="1405723"/>
                  <a:pt x="-95" y="1393893"/>
                </a:cubicBezTo>
                <a:lnTo>
                  <a:pt x="-95" y="745597"/>
                </a:lnTo>
                <a:cubicBezTo>
                  <a:pt x="-594" y="627247"/>
                  <a:pt x="82060" y="524794"/>
                  <a:pt x="197856" y="500260"/>
                </a:cubicBezTo>
                <a:cubicBezTo>
                  <a:pt x="280329" y="483473"/>
                  <a:pt x="360904" y="458351"/>
                  <a:pt x="438320" y="425315"/>
                </a:cubicBezTo>
                <a:cubicBezTo>
                  <a:pt x="444537" y="422626"/>
                  <a:pt x="450419" y="419769"/>
                  <a:pt x="456468" y="416744"/>
                </a:cubicBezTo>
                <a:cubicBezTo>
                  <a:pt x="498982" y="395235"/>
                  <a:pt x="673071" y="304494"/>
                  <a:pt x="693908" y="27878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49"/>
          <p:cNvSpPr/>
          <p:nvPr/>
        </p:nvSpPr>
        <p:spPr>
          <a:xfrm>
            <a:off x="4382514" y="2450482"/>
            <a:ext cx="1215013" cy="2077049"/>
          </a:xfrm>
          <a:custGeom>
            <a:avLst/>
            <a:gdLst/>
            <a:ahLst/>
            <a:cxnLst/>
            <a:rect l="l" t="t" r="r" b="b"/>
            <a:pathLst>
              <a:path w="1215013" h="2077049" extrusionOk="0">
                <a:moveTo>
                  <a:pt x="66035" y="896449"/>
                </a:moveTo>
                <a:cubicBezTo>
                  <a:pt x="56440" y="811572"/>
                  <a:pt x="38191" y="727906"/>
                  <a:pt x="11590" y="646743"/>
                </a:cubicBezTo>
                <a:cubicBezTo>
                  <a:pt x="-22017" y="547566"/>
                  <a:pt x="18782" y="438424"/>
                  <a:pt x="109221" y="385610"/>
                </a:cubicBezTo>
                <a:lnTo>
                  <a:pt x="726598" y="29198"/>
                </a:lnTo>
                <a:cubicBezTo>
                  <a:pt x="831757" y="-31262"/>
                  <a:pt x="966004" y="4950"/>
                  <a:pt x="1026481" y="110109"/>
                </a:cubicBezTo>
                <a:cubicBezTo>
                  <a:pt x="1031556" y="118948"/>
                  <a:pt x="1036009" y="128123"/>
                  <a:pt x="1039824" y="137584"/>
                </a:cubicBezTo>
                <a:cubicBezTo>
                  <a:pt x="1273281" y="715471"/>
                  <a:pt x="1273281" y="1361414"/>
                  <a:pt x="1039824" y="1939301"/>
                </a:cubicBezTo>
                <a:cubicBezTo>
                  <a:pt x="994537" y="2051820"/>
                  <a:pt x="866592" y="2106332"/>
                  <a:pt x="754072" y="2061029"/>
                </a:cubicBezTo>
                <a:cubicBezTo>
                  <a:pt x="744612" y="2057231"/>
                  <a:pt x="735437" y="2052761"/>
                  <a:pt x="726598" y="2047687"/>
                </a:cubicBezTo>
                <a:lnTo>
                  <a:pt x="109221" y="1691275"/>
                </a:lnTo>
                <a:cubicBezTo>
                  <a:pt x="19085" y="1638477"/>
                  <a:pt x="-21682" y="1529689"/>
                  <a:pt x="11590" y="1430646"/>
                </a:cubicBezTo>
                <a:cubicBezTo>
                  <a:pt x="36796" y="1353113"/>
                  <a:pt x="54356" y="1273311"/>
                  <a:pt x="64019" y="1192367"/>
                </a:cubicBezTo>
                <a:cubicBezTo>
                  <a:pt x="65060" y="1184452"/>
                  <a:pt x="66506" y="1176604"/>
                  <a:pt x="68388" y="1168841"/>
                </a:cubicBezTo>
                <a:cubicBezTo>
                  <a:pt x="95274" y="1055414"/>
                  <a:pt x="66035" y="896449"/>
                  <a:pt x="66035" y="8964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9"/>
          <p:cNvSpPr/>
          <p:nvPr/>
        </p:nvSpPr>
        <p:spPr>
          <a:xfrm>
            <a:off x="3253547" y="1112963"/>
            <a:ext cx="1904203" cy="1647395"/>
          </a:xfrm>
          <a:custGeom>
            <a:avLst/>
            <a:gdLst/>
            <a:ahLst/>
            <a:cxnLst/>
            <a:rect l="l" t="t" r="r" b="b"/>
            <a:pathLst>
              <a:path w="1904203" h="1647395" extrusionOk="0">
                <a:moveTo>
                  <a:pt x="-94" y="245728"/>
                </a:moveTo>
                <a:lnTo>
                  <a:pt x="-94" y="904274"/>
                </a:lnTo>
                <a:cubicBezTo>
                  <a:pt x="-689" y="1020288"/>
                  <a:pt x="80330" y="1120742"/>
                  <a:pt x="193824" y="1144738"/>
                </a:cubicBezTo>
                <a:cubicBezTo>
                  <a:pt x="277121" y="1161290"/>
                  <a:pt x="358536" y="1186227"/>
                  <a:pt x="436809" y="1219180"/>
                </a:cubicBezTo>
                <a:cubicBezTo>
                  <a:pt x="444975" y="1222658"/>
                  <a:pt x="452940" y="1226590"/>
                  <a:pt x="460670" y="1230942"/>
                </a:cubicBezTo>
                <a:cubicBezTo>
                  <a:pt x="505369" y="1255476"/>
                  <a:pt x="664502" y="1343865"/>
                  <a:pt x="694749" y="1367054"/>
                </a:cubicBezTo>
                <a:cubicBezTo>
                  <a:pt x="770972" y="1423532"/>
                  <a:pt x="840641" y="1488345"/>
                  <a:pt x="902446" y="1560299"/>
                </a:cubicBezTo>
                <a:cubicBezTo>
                  <a:pt x="979341" y="1650856"/>
                  <a:pt x="1109857" y="1673743"/>
                  <a:pt x="1212983" y="1614744"/>
                </a:cubicBezTo>
                <a:lnTo>
                  <a:pt x="1781124" y="1286059"/>
                </a:lnTo>
                <a:cubicBezTo>
                  <a:pt x="1898600" y="1218373"/>
                  <a:pt x="1938980" y="1068263"/>
                  <a:pt x="1871277" y="950770"/>
                </a:cubicBezTo>
                <a:cubicBezTo>
                  <a:pt x="1866051" y="941696"/>
                  <a:pt x="1860237" y="932941"/>
                  <a:pt x="1853885" y="924606"/>
                </a:cubicBezTo>
                <a:cubicBezTo>
                  <a:pt x="1471612" y="421698"/>
                  <a:pt x="906092" y="90226"/>
                  <a:pt x="280532" y="2407"/>
                </a:cubicBezTo>
                <a:cubicBezTo>
                  <a:pt x="146016" y="-16711"/>
                  <a:pt x="21472" y="76836"/>
                  <a:pt x="2355" y="211347"/>
                </a:cubicBezTo>
                <a:cubicBezTo>
                  <a:pt x="735" y="222740"/>
                  <a:pt x="-82" y="234234"/>
                  <a:pt x="-94" y="2457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9"/>
          <p:cNvSpPr/>
          <p:nvPr/>
        </p:nvSpPr>
        <p:spPr>
          <a:xfrm>
            <a:off x="4852414" y="900351"/>
            <a:ext cx="1068730" cy="534196"/>
          </a:xfrm>
          <a:custGeom>
            <a:avLst/>
            <a:gdLst/>
            <a:ahLst/>
            <a:cxnLst/>
            <a:rect l="l" t="t" r="r" b="b"/>
            <a:pathLst>
              <a:path w="1068730" h="534196" extrusionOk="0">
                <a:moveTo>
                  <a:pt x="0" y="534197"/>
                </a:moveTo>
                <a:lnTo>
                  <a:pt x="534365" y="0"/>
                </a:lnTo>
                <a:lnTo>
                  <a:pt x="1068731" y="0"/>
                </a:lnTo>
              </a:path>
            </a:pathLst>
          </a:custGeom>
          <a:noFill/>
          <a:ln w="4445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9"/>
          <p:cNvSpPr/>
          <p:nvPr/>
        </p:nvSpPr>
        <p:spPr>
          <a:xfrm>
            <a:off x="5837965" y="838009"/>
            <a:ext cx="124685" cy="124685"/>
          </a:xfrm>
          <a:custGeom>
            <a:avLst/>
            <a:gdLst/>
            <a:ahLst/>
            <a:cxnLst/>
            <a:rect l="l" t="t" r="r" b="b"/>
            <a:pathLst>
              <a:path w="124685" h="124685" extrusionOk="0">
                <a:moveTo>
                  <a:pt x="124589" y="62103"/>
                </a:moveTo>
                <a:cubicBezTo>
                  <a:pt x="124689" y="96534"/>
                  <a:pt x="96845" y="124521"/>
                  <a:pt x="62414" y="124613"/>
                </a:cubicBezTo>
                <a:cubicBezTo>
                  <a:pt x="27983" y="124706"/>
                  <a:pt x="4" y="96868"/>
                  <a:pt x="-97" y="62439"/>
                </a:cubicBezTo>
                <a:cubicBezTo>
                  <a:pt x="-197" y="28007"/>
                  <a:pt x="27647" y="21"/>
                  <a:pt x="62078" y="-72"/>
                </a:cubicBezTo>
                <a:cubicBezTo>
                  <a:pt x="62195" y="-72"/>
                  <a:pt x="62296" y="-72"/>
                  <a:pt x="62414" y="-72"/>
                </a:cubicBezTo>
                <a:cubicBezTo>
                  <a:pt x="96711" y="21"/>
                  <a:pt x="124505" y="27802"/>
                  <a:pt x="124589" y="621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9"/>
          <p:cNvSpPr/>
          <p:nvPr/>
        </p:nvSpPr>
        <p:spPr>
          <a:xfrm>
            <a:off x="4852414" y="5584951"/>
            <a:ext cx="1068730" cy="534365"/>
          </a:xfrm>
          <a:custGeom>
            <a:avLst/>
            <a:gdLst/>
            <a:ahLst/>
            <a:cxnLst/>
            <a:rect l="l" t="t" r="r" b="b"/>
            <a:pathLst>
              <a:path w="1068730" h="534365" extrusionOk="0">
                <a:moveTo>
                  <a:pt x="0" y="0"/>
                </a:moveTo>
                <a:lnTo>
                  <a:pt x="534365" y="534365"/>
                </a:lnTo>
                <a:lnTo>
                  <a:pt x="1068731" y="534365"/>
                </a:lnTo>
              </a:path>
            </a:pathLst>
          </a:custGeom>
          <a:noFill/>
          <a:ln w="44450"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9"/>
          <p:cNvSpPr/>
          <p:nvPr/>
        </p:nvSpPr>
        <p:spPr>
          <a:xfrm>
            <a:off x="5837965" y="6056805"/>
            <a:ext cx="124685" cy="124685"/>
          </a:xfrm>
          <a:custGeom>
            <a:avLst/>
            <a:gdLst/>
            <a:ahLst/>
            <a:cxnLst/>
            <a:rect l="l" t="t" r="r" b="b"/>
            <a:pathLst>
              <a:path w="124685" h="124685" extrusionOk="0">
                <a:moveTo>
                  <a:pt x="124589" y="62439"/>
                </a:moveTo>
                <a:cubicBezTo>
                  <a:pt x="124689" y="28007"/>
                  <a:pt x="96845" y="29"/>
                  <a:pt x="62414" y="-72"/>
                </a:cubicBezTo>
                <a:cubicBezTo>
                  <a:pt x="27983" y="-156"/>
                  <a:pt x="4" y="27672"/>
                  <a:pt x="-97" y="62103"/>
                </a:cubicBezTo>
                <a:cubicBezTo>
                  <a:pt x="-197" y="96534"/>
                  <a:pt x="27647" y="124513"/>
                  <a:pt x="62078" y="124614"/>
                </a:cubicBezTo>
                <a:cubicBezTo>
                  <a:pt x="62195" y="124614"/>
                  <a:pt x="62296" y="124614"/>
                  <a:pt x="62414" y="124614"/>
                </a:cubicBezTo>
                <a:cubicBezTo>
                  <a:pt x="96711" y="124530"/>
                  <a:pt x="124505" y="96736"/>
                  <a:pt x="124589" y="6243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9"/>
          <p:cNvSpPr/>
          <p:nvPr/>
        </p:nvSpPr>
        <p:spPr>
          <a:xfrm>
            <a:off x="5677320" y="3504624"/>
            <a:ext cx="1068730" cy="16803"/>
          </a:xfrm>
          <a:custGeom>
            <a:avLst/>
            <a:gdLst/>
            <a:ahLst/>
            <a:cxnLst/>
            <a:rect l="l" t="t" r="r" b="b"/>
            <a:pathLst>
              <a:path w="1068730" h="16803" extrusionOk="0">
                <a:moveTo>
                  <a:pt x="0" y="0"/>
                </a:moveTo>
                <a:lnTo>
                  <a:pt x="534365" y="0"/>
                </a:lnTo>
                <a:lnTo>
                  <a:pt x="1068730" y="0"/>
                </a:lnTo>
              </a:path>
            </a:pathLst>
          </a:custGeom>
          <a:noFill/>
          <a:ln w="444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9"/>
          <p:cNvSpPr/>
          <p:nvPr/>
        </p:nvSpPr>
        <p:spPr>
          <a:xfrm>
            <a:off x="6663039" y="3442450"/>
            <a:ext cx="124349" cy="124349"/>
          </a:xfrm>
          <a:custGeom>
            <a:avLst/>
            <a:gdLst/>
            <a:ahLst/>
            <a:cxnLst/>
            <a:rect l="l" t="t" r="r" b="b"/>
            <a:pathLst>
              <a:path w="124349" h="124349" extrusionOk="0">
                <a:moveTo>
                  <a:pt x="124349" y="62175"/>
                </a:moveTo>
                <a:cubicBezTo>
                  <a:pt x="124349" y="96513"/>
                  <a:pt x="96513" y="124349"/>
                  <a:pt x="62175" y="124349"/>
                </a:cubicBezTo>
                <a:cubicBezTo>
                  <a:pt x="27836" y="124349"/>
                  <a:pt x="0" y="96513"/>
                  <a:pt x="0" y="62175"/>
                </a:cubicBezTo>
                <a:cubicBezTo>
                  <a:pt x="0" y="27836"/>
                  <a:pt x="27836" y="0"/>
                  <a:pt x="62175" y="0"/>
                </a:cubicBezTo>
                <a:cubicBezTo>
                  <a:pt x="96513" y="0"/>
                  <a:pt x="124349" y="27836"/>
                  <a:pt x="124349" y="621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9"/>
          <p:cNvSpPr txBox="1"/>
          <p:nvPr/>
        </p:nvSpPr>
        <p:spPr>
          <a:xfrm>
            <a:off x="6096000" y="513424"/>
            <a:ext cx="4879800" cy="130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Founder – Market Fit</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0" i="0" u="none" strike="noStrike" cap="none">
                <a:solidFill>
                  <a:srgbClr val="000000"/>
                </a:solidFill>
                <a:latin typeface="Arial"/>
                <a:ea typeface="Arial"/>
                <a:cs typeface="Arial"/>
                <a:sym typeface="Arial"/>
              </a:rPr>
              <a:t>Is this Founder a fit for their target market?</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0" i="0" u="none" strike="noStrike" cap="none">
                <a:solidFill>
                  <a:srgbClr val="000000"/>
                </a:solidFill>
                <a:latin typeface="Arial"/>
                <a:ea typeface="Arial"/>
                <a:cs typeface="Arial"/>
                <a:sym typeface="Arial"/>
              </a:rPr>
              <a:t>Why now?</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0" i="0" u="none" strike="noStrike" cap="none">
                <a:solidFill>
                  <a:srgbClr val="000000"/>
                </a:solidFill>
                <a:latin typeface="Arial"/>
                <a:ea typeface="Arial"/>
                <a:cs typeface="Arial"/>
                <a:sym typeface="Arial"/>
              </a:rPr>
              <a:t>Team dynamics and makeup</a:t>
            </a:r>
            <a:endParaRPr sz="1400" b="0" i="0" u="none" strike="noStrike" cap="none">
              <a:solidFill>
                <a:srgbClr val="000000"/>
              </a:solidFill>
              <a:latin typeface="Arial"/>
              <a:ea typeface="Arial"/>
              <a:cs typeface="Arial"/>
              <a:sym typeface="Arial"/>
            </a:endParaRPr>
          </a:p>
        </p:txBody>
      </p:sp>
      <p:sp>
        <p:nvSpPr>
          <p:cNvPr id="779" name="Google Shape;779;p49"/>
          <p:cNvSpPr txBox="1"/>
          <p:nvPr/>
        </p:nvSpPr>
        <p:spPr>
          <a:xfrm>
            <a:off x="6096000" y="5113470"/>
            <a:ext cx="4879717" cy="1231106"/>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Market Opportunity / Business Viability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0" i="0" u="none" strike="noStrike" cap="none">
                <a:solidFill>
                  <a:srgbClr val="000000"/>
                </a:solidFill>
                <a:latin typeface="Arial"/>
                <a:ea typeface="Arial"/>
                <a:cs typeface="Arial"/>
                <a:sym typeface="Arial"/>
              </a:rPr>
              <a:t>Is the market big enough for venture scale?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0" i="0" u="none" strike="noStrike" cap="none">
                <a:solidFill>
                  <a:srgbClr val="000000"/>
                </a:solidFill>
                <a:latin typeface="Arial"/>
                <a:ea typeface="Arial"/>
                <a:cs typeface="Arial"/>
                <a:sym typeface="Arial"/>
              </a:rPr>
              <a:t>Have others tried in this space and failed? Why? What is going to be done differently?</a:t>
            </a:r>
            <a:endParaRPr sz="1400" b="0" i="0" u="none" strike="noStrike" cap="none">
              <a:solidFill>
                <a:srgbClr val="000000"/>
              </a:solidFill>
              <a:latin typeface="Arial"/>
              <a:ea typeface="Arial"/>
              <a:cs typeface="Arial"/>
              <a:sym typeface="Arial"/>
            </a:endParaRPr>
          </a:p>
        </p:txBody>
      </p:sp>
      <p:sp>
        <p:nvSpPr>
          <p:cNvPr id="780" name="Google Shape;780;p49"/>
          <p:cNvSpPr txBox="1"/>
          <p:nvPr/>
        </p:nvSpPr>
        <p:spPr>
          <a:xfrm>
            <a:off x="6921074" y="2604379"/>
            <a:ext cx="4879717" cy="1800493"/>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Unique Value Prop</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0" i="0" u="none" strike="noStrike" cap="none">
                <a:solidFill>
                  <a:srgbClr val="000000"/>
                </a:solidFill>
                <a:latin typeface="Arial"/>
                <a:ea typeface="Arial"/>
                <a:cs typeface="Arial"/>
                <a:sym typeface="Arial"/>
              </a:rPr>
              <a:t>What are the barriers for other entrants?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0" i="0" u="none" strike="noStrike" cap="none">
                <a:solidFill>
                  <a:srgbClr val="000000"/>
                </a:solidFill>
                <a:latin typeface="Arial"/>
                <a:ea typeface="Arial"/>
                <a:cs typeface="Arial"/>
                <a:sym typeface="Arial"/>
              </a:rPr>
              <a:t>What gives this company an unfair advantage to create or win market share?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0" i="0" u="none" strike="noStrike" cap="none">
                <a:solidFill>
                  <a:srgbClr val="000000"/>
                </a:solidFill>
                <a:latin typeface="Arial"/>
                <a:ea typeface="Arial"/>
                <a:cs typeface="Arial"/>
                <a:sym typeface="Arial"/>
              </a:rPr>
              <a:t>How aware are they of their competition/alternatives?</a:t>
            </a:r>
            <a:endParaRPr sz="1400" b="0" i="0" u="none" strike="noStrike" cap="none">
              <a:solidFill>
                <a:srgbClr val="000000"/>
              </a:solidFill>
              <a:latin typeface="Arial"/>
              <a:ea typeface="Arial"/>
              <a:cs typeface="Arial"/>
              <a:sym typeface="Arial"/>
            </a:endParaRPr>
          </a:p>
        </p:txBody>
      </p:sp>
      <p:grpSp>
        <p:nvGrpSpPr>
          <p:cNvPr id="781" name="Google Shape;781;p49"/>
          <p:cNvGrpSpPr/>
          <p:nvPr/>
        </p:nvGrpSpPr>
        <p:grpSpPr>
          <a:xfrm>
            <a:off x="261992" y="292902"/>
            <a:ext cx="2156879" cy="2157579"/>
            <a:chOff x="261992" y="292902"/>
            <a:chExt cx="2156879" cy="2157579"/>
          </a:xfrm>
        </p:grpSpPr>
        <p:sp>
          <p:nvSpPr>
            <p:cNvPr id="782" name="Google Shape;782;p49"/>
            <p:cNvSpPr/>
            <p:nvPr/>
          </p:nvSpPr>
          <p:spPr>
            <a:xfrm>
              <a:off x="261992" y="292902"/>
              <a:ext cx="2156879" cy="2157579"/>
            </a:xfrm>
            <a:custGeom>
              <a:avLst/>
              <a:gdLst/>
              <a:ahLst/>
              <a:cxnLst/>
              <a:rect l="l" t="t" r="r" b="b"/>
              <a:pathLst>
                <a:path w="2843369" h="2844291" extrusionOk="0">
                  <a:moveTo>
                    <a:pt x="384371" y="2459615"/>
                  </a:moveTo>
                  <a:cubicBezTo>
                    <a:pt x="410651" y="2485932"/>
                    <a:pt x="445274" y="2502268"/>
                    <a:pt x="482288" y="2505811"/>
                  </a:cubicBezTo>
                  <a:cubicBezTo>
                    <a:pt x="489889" y="2506497"/>
                    <a:pt x="497528" y="2506659"/>
                    <a:pt x="505148" y="2506287"/>
                  </a:cubicBezTo>
                  <a:lnTo>
                    <a:pt x="701173" y="2496762"/>
                  </a:lnTo>
                  <a:cubicBezTo>
                    <a:pt x="763705" y="2493905"/>
                    <a:pt x="822198" y="2527671"/>
                    <a:pt x="851001" y="2583249"/>
                  </a:cubicBezTo>
                  <a:lnTo>
                    <a:pt x="941108" y="2757652"/>
                  </a:lnTo>
                  <a:cubicBezTo>
                    <a:pt x="981922" y="2836271"/>
                    <a:pt x="1078753" y="2866923"/>
                    <a:pt x="1157373" y="2826108"/>
                  </a:cubicBezTo>
                  <a:cubicBezTo>
                    <a:pt x="1161592" y="2823918"/>
                    <a:pt x="1165707" y="2821546"/>
                    <a:pt x="1169708" y="2818993"/>
                  </a:cubicBezTo>
                  <a:lnTo>
                    <a:pt x="1239335" y="2774321"/>
                  </a:lnTo>
                  <a:lnTo>
                    <a:pt x="1334585" y="2713075"/>
                  </a:lnTo>
                  <a:cubicBezTo>
                    <a:pt x="1387287" y="2679252"/>
                    <a:pt x="1454858" y="2679252"/>
                    <a:pt x="1507559" y="2713075"/>
                  </a:cubicBezTo>
                  <a:lnTo>
                    <a:pt x="1672818" y="2818993"/>
                  </a:lnTo>
                  <a:cubicBezTo>
                    <a:pt x="1747437" y="2866647"/>
                    <a:pt x="1846554" y="2844777"/>
                    <a:pt x="1894198" y="2770158"/>
                  </a:cubicBezTo>
                  <a:cubicBezTo>
                    <a:pt x="1896799" y="2766101"/>
                    <a:pt x="1899199" y="2761929"/>
                    <a:pt x="1901418" y="2757652"/>
                  </a:cubicBezTo>
                  <a:cubicBezTo>
                    <a:pt x="1931517" y="2699550"/>
                    <a:pt x="1961550" y="2641418"/>
                    <a:pt x="1991525" y="2583249"/>
                  </a:cubicBezTo>
                  <a:cubicBezTo>
                    <a:pt x="2020347" y="2527680"/>
                    <a:pt x="2078821" y="2493924"/>
                    <a:pt x="2141353" y="2496762"/>
                  </a:cubicBezTo>
                  <a:lnTo>
                    <a:pt x="2337378" y="2506287"/>
                  </a:lnTo>
                  <a:cubicBezTo>
                    <a:pt x="2342330" y="2506287"/>
                    <a:pt x="2346903" y="2506287"/>
                    <a:pt x="2351855" y="2506287"/>
                  </a:cubicBezTo>
                  <a:cubicBezTo>
                    <a:pt x="2391918" y="2504573"/>
                    <a:pt x="2429865" y="2487837"/>
                    <a:pt x="2458154" y="2459424"/>
                  </a:cubicBezTo>
                  <a:cubicBezTo>
                    <a:pt x="2490006" y="2428154"/>
                    <a:pt x="2507275" y="2384967"/>
                    <a:pt x="2505779" y="2340362"/>
                  </a:cubicBezTo>
                  <a:cubicBezTo>
                    <a:pt x="2503303" y="2274449"/>
                    <a:pt x="2499683" y="2208631"/>
                    <a:pt x="2496254" y="2142813"/>
                  </a:cubicBezTo>
                  <a:cubicBezTo>
                    <a:pt x="2493321" y="2080263"/>
                    <a:pt x="2527106" y="2021732"/>
                    <a:pt x="2582741" y="1992985"/>
                  </a:cubicBezTo>
                  <a:lnTo>
                    <a:pt x="2757049" y="1902879"/>
                  </a:lnTo>
                  <a:cubicBezTo>
                    <a:pt x="2835649" y="1862140"/>
                    <a:pt x="2866348" y="1765395"/>
                    <a:pt x="2825610" y="1686785"/>
                  </a:cubicBezTo>
                  <a:cubicBezTo>
                    <a:pt x="2823391" y="1682508"/>
                    <a:pt x="2820981" y="1678336"/>
                    <a:pt x="2818390" y="1674278"/>
                  </a:cubicBezTo>
                  <a:cubicBezTo>
                    <a:pt x="2783024" y="1619224"/>
                    <a:pt x="2747714" y="1564169"/>
                    <a:pt x="2712472" y="1509115"/>
                  </a:cubicBezTo>
                  <a:cubicBezTo>
                    <a:pt x="2678649" y="1456413"/>
                    <a:pt x="2678649" y="1388843"/>
                    <a:pt x="2712472" y="1336141"/>
                  </a:cubicBezTo>
                  <a:cubicBezTo>
                    <a:pt x="2747714" y="1281020"/>
                    <a:pt x="2783024" y="1225937"/>
                    <a:pt x="2818390" y="1170882"/>
                  </a:cubicBezTo>
                  <a:cubicBezTo>
                    <a:pt x="2829734" y="1153166"/>
                    <a:pt x="2837507" y="1133392"/>
                    <a:pt x="2841250" y="1112685"/>
                  </a:cubicBezTo>
                  <a:cubicBezTo>
                    <a:pt x="2853652" y="1043476"/>
                    <a:pt x="2819514" y="974277"/>
                    <a:pt x="2757049" y="941997"/>
                  </a:cubicBezTo>
                  <a:lnTo>
                    <a:pt x="2582741" y="851890"/>
                  </a:lnTo>
                  <a:cubicBezTo>
                    <a:pt x="2527106" y="823143"/>
                    <a:pt x="2493321" y="764612"/>
                    <a:pt x="2496254" y="702062"/>
                  </a:cubicBezTo>
                  <a:cubicBezTo>
                    <a:pt x="2499236" y="636720"/>
                    <a:pt x="2502255" y="571379"/>
                    <a:pt x="2505303" y="506037"/>
                  </a:cubicBezTo>
                  <a:cubicBezTo>
                    <a:pt x="2505303" y="501179"/>
                    <a:pt x="2505303" y="496512"/>
                    <a:pt x="2505303" y="491654"/>
                  </a:cubicBezTo>
                  <a:cubicBezTo>
                    <a:pt x="2503570" y="451573"/>
                    <a:pt x="2486844" y="413597"/>
                    <a:pt x="2458440" y="385260"/>
                  </a:cubicBezTo>
                  <a:cubicBezTo>
                    <a:pt x="2430141" y="356866"/>
                    <a:pt x="2392194" y="340178"/>
                    <a:pt x="2352141" y="338492"/>
                  </a:cubicBezTo>
                  <a:cubicBezTo>
                    <a:pt x="2347379" y="338492"/>
                    <a:pt x="2342616" y="338492"/>
                    <a:pt x="2337663" y="338492"/>
                  </a:cubicBezTo>
                  <a:lnTo>
                    <a:pt x="2141639" y="348017"/>
                  </a:lnTo>
                  <a:cubicBezTo>
                    <a:pt x="2079097" y="350904"/>
                    <a:pt x="2020595" y="317128"/>
                    <a:pt x="1991810" y="261530"/>
                  </a:cubicBezTo>
                  <a:lnTo>
                    <a:pt x="1902275" y="86461"/>
                  </a:lnTo>
                  <a:cubicBezTo>
                    <a:pt x="1861575" y="7898"/>
                    <a:pt x="1764887" y="-22792"/>
                    <a:pt x="1686325" y="17913"/>
                  </a:cubicBezTo>
                  <a:cubicBezTo>
                    <a:pt x="1682000" y="20154"/>
                    <a:pt x="1677781" y="22590"/>
                    <a:pt x="1673675" y="25215"/>
                  </a:cubicBezTo>
                  <a:cubicBezTo>
                    <a:pt x="1618497" y="60458"/>
                    <a:pt x="1563405" y="95764"/>
                    <a:pt x="1508417" y="131133"/>
                  </a:cubicBezTo>
                  <a:cubicBezTo>
                    <a:pt x="1455715" y="164956"/>
                    <a:pt x="1388144" y="164956"/>
                    <a:pt x="1335443" y="131133"/>
                  </a:cubicBezTo>
                  <a:lnTo>
                    <a:pt x="1240193" y="69792"/>
                  </a:lnTo>
                  <a:lnTo>
                    <a:pt x="1170565" y="25215"/>
                  </a:lnTo>
                  <a:cubicBezTo>
                    <a:pt x="1095956" y="-22454"/>
                    <a:pt x="996838" y="-618"/>
                    <a:pt x="949166" y="73988"/>
                  </a:cubicBezTo>
                  <a:cubicBezTo>
                    <a:pt x="946584" y="78035"/>
                    <a:pt x="944175" y="82198"/>
                    <a:pt x="941965" y="86461"/>
                  </a:cubicBezTo>
                  <a:cubicBezTo>
                    <a:pt x="911932" y="144627"/>
                    <a:pt x="881891" y="202761"/>
                    <a:pt x="851858" y="260864"/>
                  </a:cubicBezTo>
                  <a:cubicBezTo>
                    <a:pt x="823093" y="316480"/>
                    <a:pt x="764581" y="350256"/>
                    <a:pt x="702030" y="347351"/>
                  </a:cubicBezTo>
                  <a:lnTo>
                    <a:pt x="506005" y="337826"/>
                  </a:lnTo>
                  <a:cubicBezTo>
                    <a:pt x="498386" y="337445"/>
                    <a:pt x="490737" y="337635"/>
                    <a:pt x="483146" y="338397"/>
                  </a:cubicBezTo>
                  <a:cubicBezTo>
                    <a:pt x="446122" y="341931"/>
                    <a:pt x="411498" y="358276"/>
                    <a:pt x="385229" y="384593"/>
                  </a:cubicBezTo>
                  <a:cubicBezTo>
                    <a:pt x="356844" y="412940"/>
                    <a:pt x="340156" y="450916"/>
                    <a:pt x="338461" y="490988"/>
                  </a:cubicBezTo>
                  <a:cubicBezTo>
                    <a:pt x="338461" y="495750"/>
                    <a:pt x="338461" y="500513"/>
                    <a:pt x="338461" y="505370"/>
                  </a:cubicBezTo>
                  <a:lnTo>
                    <a:pt x="347986" y="701395"/>
                  </a:lnTo>
                  <a:cubicBezTo>
                    <a:pt x="350920" y="763946"/>
                    <a:pt x="317134" y="822477"/>
                    <a:pt x="261499" y="851223"/>
                  </a:cubicBezTo>
                  <a:lnTo>
                    <a:pt x="87191" y="941330"/>
                  </a:lnTo>
                  <a:cubicBezTo>
                    <a:pt x="24736" y="973619"/>
                    <a:pt x="-9421" y="1042800"/>
                    <a:pt x="2895" y="1112018"/>
                  </a:cubicBezTo>
                  <a:cubicBezTo>
                    <a:pt x="6629" y="1132744"/>
                    <a:pt x="14439" y="1152518"/>
                    <a:pt x="25850" y="1170215"/>
                  </a:cubicBezTo>
                  <a:lnTo>
                    <a:pt x="131768" y="1335474"/>
                  </a:lnTo>
                  <a:cubicBezTo>
                    <a:pt x="165592" y="1388176"/>
                    <a:pt x="165592" y="1455746"/>
                    <a:pt x="131768" y="1508448"/>
                  </a:cubicBezTo>
                  <a:lnTo>
                    <a:pt x="25850" y="1673612"/>
                  </a:lnTo>
                  <a:cubicBezTo>
                    <a:pt x="-21822" y="1748154"/>
                    <a:pt x="-29" y="1847224"/>
                    <a:pt x="74513" y="1894897"/>
                  </a:cubicBezTo>
                  <a:cubicBezTo>
                    <a:pt x="78628" y="1897525"/>
                    <a:pt x="82857" y="1899964"/>
                    <a:pt x="87191" y="1902212"/>
                  </a:cubicBezTo>
                  <a:lnTo>
                    <a:pt x="261499" y="1992318"/>
                  </a:lnTo>
                  <a:cubicBezTo>
                    <a:pt x="317134" y="2021065"/>
                    <a:pt x="350920" y="2079596"/>
                    <a:pt x="347986" y="2142147"/>
                  </a:cubicBezTo>
                  <a:cubicBezTo>
                    <a:pt x="344938" y="2207964"/>
                    <a:pt x="341318" y="2273782"/>
                    <a:pt x="338461" y="2339695"/>
                  </a:cubicBezTo>
                  <a:cubicBezTo>
                    <a:pt x="336270" y="2384339"/>
                    <a:pt x="352929" y="2427849"/>
                    <a:pt x="384371" y="2459615"/>
                  </a:cubicBezTo>
                  <a:close/>
                </a:path>
              </a:pathLst>
            </a:custGeom>
            <a:solidFill>
              <a:schemeClr val="accent2"/>
            </a:solidFill>
            <a:ln w="38100" cap="flat" cmpd="sng">
              <a:solidFill>
                <a:schemeClr val="lt1"/>
              </a:solidFill>
              <a:prstDash val="solid"/>
              <a:miter lim="8000"/>
              <a:headEnd type="none" w="sm" len="sm"/>
              <a:tailEnd type="none" w="sm" len="sm"/>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9"/>
            <p:cNvSpPr txBox="1"/>
            <p:nvPr/>
          </p:nvSpPr>
          <p:spPr>
            <a:xfrm>
              <a:off x="450159" y="633027"/>
              <a:ext cx="1780500" cy="1477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Check Size: $100K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Target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 Ownership: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3.33%</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51"/>
          <p:cNvGrpSpPr/>
          <p:nvPr/>
        </p:nvGrpSpPr>
        <p:grpSpPr>
          <a:xfrm>
            <a:off x="9696162" y="4432930"/>
            <a:ext cx="2156879" cy="2157579"/>
            <a:chOff x="261992" y="292902"/>
            <a:chExt cx="2156879" cy="2157579"/>
          </a:xfrm>
        </p:grpSpPr>
        <p:sp>
          <p:nvSpPr>
            <p:cNvPr id="789" name="Google Shape;789;p51"/>
            <p:cNvSpPr/>
            <p:nvPr/>
          </p:nvSpPr>
          <p:spPr>
            <a:xfrm>
              <a:off x="261992" y="292902"/>
              <a:ext cx="2156879" cy="2157579"/>
            </a:xfrm>
            <a:custGeom>
              <a:avLst/>
              <a:gdLst/>
              <a:ahLst/>
              <a:cxnLst/>
              <a:rect l="l" t="t" r="r" b="b"/>
              <a:pathLst>
                <a:path w="2843369" h="2844291" extrusionOk="0">
                  <a:moveTo>
                    <a:pt x="384371" y="2459615"/>
                  </a:moveTo>
                  <a:cubicBezTo>
                    <a:pt x="410651" y="2485932"/>
                    <a:pt x="445274" y="2502268"/>
                    <a:pt x="482288" y="2505811"/>
                  </a:cubicBezTo>
                  <a:cubicBezTo>
                    <a:pt x="489889" y="2506497"/>
                    <a:pt x="497528" y="2506659"/>
                    <a:pt x="505148" y="2506287"/>
                  </a:cubicBezTo>
                  <a:lnTo>
                    <a:pt x="701173" y="2496762"/>
                  </a:lnTo>
                  <a:cubicBezTo>
                    <a:pt x="763705" y="2493905"/>
                    <a:pt x="822198" y="2527671"/>
                    <a:pt x="851001" y="2583249"/>
                  </a:cubicBezTo>
                  <a:lnTo>
                    <a:pt x="941108" y="2757652"/>
                  </a:lnTo>
                  <a:cubicBezTo>
                    <a:pt x="981922" y="2836271"/>
                    <a:pt x="1078753" y="2866923"/>
                    <a:pt x="1157373" y="2826108"/>
                  </a:cubicBezTo>
                  <a:cubicBezTo>
                    <a:pt x="1161592" y="2823918"/>
                    <a:pt x="1165707" y="2821546"/>
                    <a:pt x="1169708" y="2818993"/>
                  </a:cubicBezTo>
                  <a:lnTo>
                    <a:pt x="1239335" y="2774321"/>
                  </a:lnTo>
                  <a:lnTo>
                    <a:pt x="1334585" y="2713075"/>
                  </a:lnTo>
                  <a:cubicBezTo>
                    <a:pt x="1387287" y="2679252"/>
                    <a:pt x="1454858" y="2679252"/>
                    <a:pt x="1507559" y="2713075"/>
                  </a:cubicBezTo>
                  <a:lnTo>
                    <a:pt x="1672818" y="2818993"/>
                  </a:lnTo>
                  <a:cubicBezTo>
                    <a:pt x="1747437" y="2866647"/>
                    <a:pt x="1846554" y="2844777"/>
                    <a:pt x="1894198" y="2770158"/>
                  </a:cubicBezTo>
                  <a:cubicBezTo>
                    <a:pt x="1896799" y="2766101"/>
                    <a:pt x="1899199" y="2761929"/>
                    <a:pt x="1901418" y="2757652"/>
                  </a:cubicBezTo>
                  <a:cubicBezTo>
                    <a:pt x="1931517" y="2699550"/>
                    <a:pt x="1961550" y="2641418"/>
                    <a:pt x="1991525" y="2583249"/>
                  </a:cubicBezTo>
                  <a:cubicBezTo>
                    <a:pt x="2020347" y="2527680"/>
                    <a:pt x="2078821" y="2493924"/>
                    <a:pt x="2141353" y="2496762"/>
                  </a:cubicBezTo>
                  <a:lnTo>
                    <a:pt x="2337378" y="2506287"/>
                  </a:lnTo>
                  <a:cubicBezTo>
                    <a:pt x="2342330" y="2506287"/>
                    <a:pt x="2346903" y="2506287"/>
                    <a:pt x="2351855" y="2506287"/>
                  </a:cubicBezTo>
                  <a:cubicBezTo>
                    <a:pt x="2391918" y="2504573"/>
                    <a:pt x="2429865" y="2487837"/>
                    <a:pt x="2458154" y="2459424"/>
                  </a:cubicBezTo>
                  <a:cubicBezTo>
                    <a:pt x="2490006" y="2428154"/>
                    <a:pt x="2507275" y="2384967"/>
                    <a:pt x="2505779" y="2340362"/>
                  </a:cubicBezTo>
                  <a:cubicBezTo>
                    <a:pt x="2503303" y="2274449"/>
                    <a:pt x="2499683" y="2208631"/>
                    <a:pt x="2496254" y="2142813"/>
                  </a:cubicBezTo>
                  <a:cubicBezTo>
                    <a:pt x="2493321" y="2080263"/>
                    <a:pt x="2527106" y="2021732"/>
                    <a:pt x="2582741" y="1992985"/>
                  </a:cubicBezTo>
                  <a:lnTo>
                    <a:pt x="2757049" y="1902879"/>
                  </a:lnTo>
                  <a:cubicBezTo>
                    <a:pt x="2835649" y="1862140"/>
                    <a:pt x="2866348" y="1765395"/>
                    <a:pt x="2825610" y="1686785"/>
                  </a:cubicBezTo>
                  <a:cubicBezTo>
                    <a:pt x="2823391" y="1682508"/>
                    <a:pt x="2820981" y="1678336"/>
                    <a:pt x="2818390" y="1674278"/>
                  </a:cubicBezTo>
                  <a:cubicBezTo>
                    <a:pt x="2783024" y="1619224"/>
                    <a:pt x="2747714" y="1564169"/>
                    <a:pt x="2712472" y="1509115"/>
                  </a:cubicBezTo>
                  <a:cubicBezTo>
                    <a:pt x="2678649" y="1456413"/>
                    <a:pt x="2678649" y="1388843"/>
                    <a:pt x="2712472" y="1336141"/>
                  </a:cubicBezTo>
                  <a:cubicBezTo>
                    <a:pt x="2747714" y="1281020"/>
                    <a:pt x="2783024" y="1225937"/>
                    <a:pt x="2818390" y="1170882"/>
                  </a:cubicBezTo>
                  <a:cubicBezTo>
                    <a:pt x="2829734" y="1153166"/>
                    <a:pt x="2837507" y="1133392"/>
                    <a:pt x="2841250" y="1112685"/>
                  </a:cubicBezTo>
                  <a:cubicBezTo>
                    <a:pt x="2853652" y="1043476"/>
                    <a:pt x="2819514" y="974277"/>
                    <a:pt x="2757049" y="941997"/>
                  </a:cubicBezTo>
                  <a:lnTo>
                    <a:pt x="2582741" y="851890"/>
                  </a:lnTo>
                  <a:cubicBezTo>
                    <a:pt x="2527106" y="823143"/>
                    <a:pt x="2493321" y="764612"/>
                    <a:pt x="2496254" y="702062"/>
                  </a:cubicBezTo>
                  <a:cubicBezTo>
                    <a:pt x="2499236" y="636720"/>
                    <a:pt x="2502255" y="571379"/>
                    <a:pt x="2505303" y="506037"/>
                  </a:cubicBezTo>
                  <a:cubicBezTo>
                    <a:pt x="2505303" y="501179"/>
                    <a:pt x="2505303" y="496512"/>
                    <a:pt x="2505303" y="491654"/>
                  </a:cubicBezTo>
                  <a:cubicBezTo>
                    <a:pt x="2503570" y="451573"/>
                    <a:pt x="2486844" y="413597"/>
                    <a:pt x="2458440" y="385260"/>
                  </a:cubicBezTo>
                  <a:cubicBezTo>
                    <a:pt x="2430141" y="356866"/>
                    <a:pt x="2392194" y="340178"/>
                    <a:pt x="2352141" y="338492"/>
                  </a:cubicBezTo>
                  <a:cubicBezTo>
                    <a:pt x="2347379" y="338492"/>
                    <a:pt x="2342616" y="338492"/>
                    <a:pt x="2337663" y="338492"/>
                  </a:cubicBezTo>
                  <a:lnTo>
                    <a:pt x="2141639" y="348017"/>
                  </a:lnTo>
                  <a:cubicBezTo>
                    <a:pt x="2079097" y="350904"/>
                    <a:pt x="2020595" y="317128"/>
                    <a:pt x="1991810" y="261530"/>
                  </a:cubicBezTo>
                  <a:lnTo>
                    <a:pt x="1902275" y="86461"/>
                  </a:lnTo>
                  <a:cubicBezTo>
                    <a:pt x="1861575" y="7898"/>
                    <a:pt x="1764887" y="-22792"/>
                    <a:pt x="1686325" y="17913"/>
                  </a:cubicBezTo>
                  <a:cubicBezTo>
                    <a:pt x="1682000" y="20154"/>
                    <a:pt x="1677781" y="22590"/>
                    <a:pt x="1673675" y="25215"/>
                  </a:cubicBezTo>
                  <a:cubicBezTo>
                    <a:pt x="1618497" y="60458"/>
                    <a:pt x="1563405" y="95764"/>
                    <a:pt x="1508417" y="131133"/>
                  </a:cubicBezTo>
                  <a:cubicBezTo>
                    <a:pt x="1455715" y="164956"/>
                    <a:pt x="1388144" y="164956"/>
                    <a:pt x="1335443" y="131133"/>
                  </a:cubicBezTo>
                  <a:lnTo>
                    <a:pt x="1240193" y="69792"/>
                  </a:lnTo>
                  <a:lnTo>
                    <a:pt x="1170565" y="25215"/>
                  </a:lnTo>
                  <a:cubicBezTo>
                    <a:pt x="1095956" y="-22454"/>
                    <a:pt x="996838" y="-618"/>
                    <a:pt x="949166" y="73988"/>
                  </a:cubicBezTo>
                  <a:cubicBezTo>
                    <a:pt x="946584" y="78035"/>
                    <a:pt x="944175" y="82198"/>
                    <a:pt x="941965" y="86461"/>
                  </a:cubicBezTo>
                  <a:cubicBezTo>
                    <a:pt x="911932" y="144627"/>
                    <a:pt x="881891" y="202761"/>
                    <a:pt x="851858" y="260864"/>
                  </a:cubicBezTo>
                  <a:cubicBezTo>
                    <a:pt x="823093" y="316480"/>
                    <a:pt x="764581" y="350256"/>
                    <a:pt x="702030" y="347351"/>
                  </a:cubicBezTo>
                  <a:lnTo>
                    <a:pt x="506005" y="337826"/>
                  </a:lnTo>
                  <a:cubicBezTo>
                    <a:pt x="498386" y="337445"/>
                    <a:pt x="490737" y="337635"/>
                    <a:pt x="483146" y="338397"/>
                  </a:cubicBezTo>
                  <a:cubicBezTo>
                    <a:pt x="446122" y="341931"/>
                    <a:pt x="411498" y="358276"/>
                    <a:pt x="385229" y="384593"/>
                  </a:cubicBezTo>
                  <a:cubicBezTo>
                    <a:pt x="356844" y="412940"/>
                    <a:pt x="340156" y="450916"/>
                    <a:pt x="338461" y="490988"/>
                  </a:cubicBezTo>
                  <a:cubicBezTo>
                    <a:pt x="338461" y="495750"/>
                    <a:pt x="338461" y="500513"/>
                    <a:pt x="338461" y="505370"/>
                  </a:cubicBezTo>
                  <a:lnTo>
                    <a:pt x="347986" y="701395"/>
                  </a:lnTo>
                  <a:cubicBezTo>
                    <a:pt x="350920" y="763946"/>
                    <a:pt x="317134" y="822477"/>
                    <a:pt x="261499" y="851223"/>
                  </a:cubicBezTo>
                  <a:lnTo>
                    <a:pt x="87191" y="941330"/>
                  </a:lnTo>
                  <a:cubicBezTo>
                    <a:pt x="24736" y="973619"/>
                    <a:pt x="-9421" y="1042800"/>
                    <a:pt x="2895" y="1112018"/>
                  </a:cubicBezTo>
                  <a:cubicBezTo>
                    <a:pt x="6629" y="1132744"/>
                    <a:pt x="14439" y="1152518"/>
                    <a:pt x="25850" y="1170215"/>
                  </a:cubicBezTo>
                  <a:lnTo>
                    <a:pt x="131768" y="1335474"/>
                  </a:lnTo>
                  <a:cubicBezTo>
                    <a:pt x="165592" y="1388176"/>
                    <a:pt x="165592" y="1455746"/>
                    <a:pt x="131768" y="1508448"/>
                  </a:cubicBezTo>
                  <a:lnTo>
                    <a:pt x="25850" y="1673612"/>
                  </a:lnTo>
                  <a:cubicBezTo>
                    <a:pt x="-21822" y="1748154"/>
                    <a:pt x="-29" y="1847224"/>
                    <a:pt x="74513" y="1894897"/>
                  </a:cubicBezTo>
                  <a:cubicBezTo>
                    <a:pt x="78628" y="1897525"/>
                    <a:pt x="82857" y="1899964"/>
                    <a:pt x="87191" y="1902212"/>
                  </a:cubicBezTo>
                  <a:lnTo>
                    <a:pt x="261499" y="1992318"/>
                  </a:lnTo>
                  <a:cubicBezTo>
                    <a:pt x="317134" y="2021065"/>
                    <a:pt x="350920" y="2079596"/>
                    <a:pt x="347986" y="2142147"/>
                  </a:cubicBezTo>
                  <a:cubicBezTo>
                    <a:pt x="344938" y="2207964"/>
                    <a:pt x="341318" y="2273782"/>
                    <a:pt x="338461" y="2339695"/>
                  </a:cubicBezTo>
                  <a:cubicBezTo>
                    <a:pt x="336270" y="2384339"/>
                    <a:pt x="352929" y="2427849"/>
                    <a:pt x="384371" y="2459615"/>
                  </a:cubicBezTo>
                  <a:close/>
                </a:path>
              </a:pathLst>
            </a:custGeom>
            <a:solidFill>
              <a:schemeClr val="accent1"/>
            </a:solidFill>
            <a:ln w="38100" cap="flat" cmpd="sng">
              <a:solidFill>
                <a:schemeClr val="lt1"/>
              </a:solidFill>
              <a:prstDash val="solid"/>
              <a:miter lim="8000"/>
              <a:headEnd type="none" w="sm" len="sm"/>
              <a:tailEnd type="none" w="sm" len="sm"/>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51"/>
            <p:cNvSpPr txBox="1"/>
            <p:nvPr/>
          </p:nvSpPr>
          <p:spPr>
            <a:xfrm>
              <a:off x="450160" y="832432"/>
              <a:ext cx="1780500" cy="1108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Check Size: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Up to </a:t>
              </a:r>
              <a:r>
                <a:rPr lang="en-GB" sz="1400" b="1" i="0" u="none" strike="noStrike" cap="none">
                  <a:solidFill>
                    <a:schemeClr val="lt1"/>
                  </a:solidFill>
                  <a:latin typeface="Arial"/>
                  <a:ea typeface="Arial"/>
                  <a:cs typeface="Arial"/>
                  <a:sym typeface="Arial"/>
                </a:rPr>
                <a:t>$250K</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Target Ownership: </a:t>
              </a:r>
              <a:r>
                <a:rPr lang="en-GB" sz="1400" b="1" i="0" u="none" strike="noStrike" cap="none">
                  <a:solidFill>
                    <a:schemeClr val="lt1"/>
                  </a:solidFill>
                  <a:latin typeface="Arial"/>
                  <a:ea typeface="Arial"/>
                  <a:cs typeface="Arial"/>
                  <a:sym typeface="Arial"/>
                </a:rPr>
                <a:t>2-4%</a:t>
              </a:r>
              <a:endParaRPr sz="1400" b="1" i="0" u="none" strike="noStrike" cap="none">
                <a:solidFill>
                  <a:srgbClr val="000000"/>
                </a:solidFill>
                <a:latin typeface="Arial"/>
                <a:ea typeface="Arial"/>
                <a:cs typeface="Arial"/>
                <a:sym typeface="Arial"/>
              </a:endParaRPr>
            </a:p>
          </p:txBody>
        </p:sp>
      </p:grpSp>
      <p:sp>
        <p:nvSpPr>
          <p:cNvPr id="791" name="Google Shape;791;p51"/>
          <p:cNvSpPr txBox="1"/>
          <p:nvPr/>
        </p:nvSpPr>
        <p:spPr>
          <a:xfrm>
            <a:off x="939800" y="447668"/>
            <a:ext cx="10312400" cy="569387"/>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Arial"/>
                <a:ea typeface="Arial"/>
                <a:cs typeface="Arial"/>
                <a:sym typeface="Arial"/>
              </a:rPr>
              <a:t>Follow On Investment Criteria</a:t>
            </a:r>
            <a:endParaRPr sz="1400" b="0" i="0" u="none" strike="noStrike" cap="none">
              <a:solidFill>
                <a:srgbClr val="000000"/>
              </a:solidFill>
              <a:latin typeface="Arial"/>
              <a:ea typeface="Arial"/>
              <a:cs typeface="Arial"/>
              <a:sym typeface="Arial"/>
            </a:endParaRPr>
          </a:p>
        </p:txBody>
      </p:sp>
      <p:grpSp>
        <p:nvGrpSpPr>
          <p:cNvPr id="792" name="Google Shape;792;p51"/>
          <p:cNvGrpSpPr/>
          <p:nvPr/>
        </p:nvGrpSpPr>
        <p:grpSpPr>
          <a:xfrm>
            <a:off x="1416564" y="2548434"/>
            <a:ext cx="7743290" cy="2188763"/>
            <a:chOff x="1416564" y="2385339"/>
            <a:chExt cx="7743290" cy="2188763"/>
          </a:xfrm>
        </p:grpSpPr>
        <p:sp>
          <p:nvSpPr>
            <p:cNvPr id="793" name="Google Shape;793;p51"/>
            <p:cNvSpPr/>
            <p:nvPr/>
          </p:nvSpPr>
          <p:spPr>
            <a:xfrm>
              <a:off x="4610416" y="2497164"/>
              <a:ext cx="1535543" cy="531084"/>
            </a:xfrm>
            <a:custGeom>
              <a:avLst/>
              <a:gdLst/>
              <a:ahLst/>
              <a:cxnLst/>
              <a:rect l="l" t="t" r="r" b="b"/>
              <a:pathLst>
                <a:path w="1376504" h="476079" extrusionOk="0">
                  <a:moveTo>
                    <a:pt x="737847" y="134885"/>
                  </a:moveTo>
                  <a:lnTo>
                    <a:pt x="763282" y="136082"/>
                  </a:lnTo>
                  <a:lnTo>
                    <a:pt x="768219" y="136082"/>
                  </a:lnTo>
                  <a:cubicBezTo>
                    <a:pt x="776747" y="136082"/>
                    <a:pt x="785275" y="136980"/>
                    <a:pt x="793654" y="137728"/>
                  </a:cubicBezTo>
                  <a:lnTo>
                    <a:pt x="793654" y="137728"/>
                  </a:lnTo>
                  <a:lnTo>
                    <a:pt x="818789" y="139822"/>
                  </a:lnTo>
                  <a:lnTo>
                    <a:pt x="823577" y="139822"/>
                  </a:lnTo>
                  <a:lnTo>
                    <a:pt x="847815" y="142366"/>
                  </a:lnTo>
                  <a:lnTo>
                    <a:pt x="852304" y="142366"/>
                  </a:lnTo>
                  <a:cubicBezTo>
                    <a:pt x="860383" y="143264"/>
                    <a:pt x="868312" y="144311"/>
                    <a:pt x="876242" y="145508"/>
                  </a:cubicBezTo>
                  <a:lnTo>
                    <a:pt x="877289" y="145508"/>
                  </a:lnTo>
                  <a:lnTo>
                    <a:pt x="902575" y="149398"/>
                  </a:lnTo>
                  <a:lnTo>
                    <a:pt x="906764" y="150146"/>
                  </a:lnTo>
                  <a:lnTo>
                    <a:pt x="930702" y="154335"/>
                  </a:lnTo>
                  <a:lnTo>
                    <a:pt x="934892" y="155233"/>
                  </a:lnTo>
                  <a:lnTo>
                    <a:pt x="960476" y="160320"/>
                  </a:lnTo>
                  <a:lnTo>
                    <a:pt x="964067" y="160320"/>
                  </a:lnTo>
                  <a:lnTo>
                    <a:pt x="989502" y="166155"/>
                  </a:lnTo>
                  <a:lnTo>
                    <a:pt x="991596" y="166155"/>
                  </a:lnTo>
                  <a:cubicBezTo>
                    <a:pt x="1001321" y="168549"/>
                    <a:pt x="1010897" y="170943"/>
                    <a:pt x="1020323" y="173636"/>
                  </a:cubicBezTo>
                  <a:lnTo>
                    <a:pt x="1023016" y="174384"/>
                  </a:lnTo>
                  <a:cubicBezTo>
                    <a:pt x="1032292" y="176927"/>
                    <a:pt x="1041269" y="179471"/>
                    <a:pt x="1050246" y="182313"/>
                  </a:cubicBezTo>
                  <a:lnTo>
                    <a:pt x="1054585" y="183660"/>
                  </a:lnTo>
                  <a:lnTo>
                    <a:pt x="1067302" y="187700"/>
                  </a:lnTo>
                  <a:lnTo>
                    <a:pt x="1072090" y="189345"/>
                  </a:lnTo>
                  <a:lnTo>
                    <a:pt x="1088548" y="195031"/>
                  </a:lnTo>
                  <a:lnTo>
                    <a:pt x="1089296" y="195031"/>
                  </a:lnTo>
                  <a:lnTo>
                    <a:pt x="1104258" y="200716"/>
                  </a:lnTo>
                  <a:lnTo>
                    <a:pt x="1109045" y="202512"/>
                  </a:lnTo>
                  <a:lnTo>
                    <a:pt x="1120865" y="207150"/>
                  </a:lnTo>
                  <a:lnTo>
                    <a:pt x="1125503" y="209095"/>
                  </a:lnTo>
                  <a:lnTo>
                    <a:pt x="1134330" y="212835"/>
                  </a:lnTo>
                  <a:lnTo>
                    <a:pt x="1139118" y="214780"/>
                  </a:lnTo>
                  <a:lnTo>
                    <a:pt x="1150489" y="219867"/>
                  </a:lnTo>
                  <a:lnTo>
                    <a:pt x="1152434" y="220765"/>
                  </a:lnTo>
                  <a:lnTo>
                    <a:pt x="1165451" y="226750"/>
                  </a:lnTo>
                  <a:lnTo>
                    <a:pt x="1169191" y="228545"/>
                  </a:lnTo>
                  <a:lnTo>
                    <a:pt x="1178168" y="233033"/>
                  </a:lnTo>
                  <a:lnTo>
                    <a:pt x="1182806" y="235427"/>
                  </a:lnTo>
                  <a:lnTo>
                    <a:pt x="1190586" y="239467"/>
                  </a:lnTo>
                  <a:lnTo>
                    <a:pt x="1195374" y="242010"/>
                  </a:lnTo>
                  <a:lnTo>
                    <a:pt x="1202705" y="246050"/>
                  </a:lnTo>
                  <a:lnTo>
                    <a:pt x="1207493" y="248743"/>
                  </a:lnTo>
                  <a:lnTo>
                    <a:pt x="1214525" y="252783"/>
                  </a:lnTo>
                  <a:lnTo>
                    <a:pt x="1219163" y="255476"/>
                  </a:lnTo>
                  <a:lnTo>
                    <a:pt x="1226195" y="259815"/>
                  </a:lnTo>
                  <a:lnTo>
                    <a:pt x="1230384" y="262508"/>
                  </a:lnTo>
                  <a:lnTo>
                    <a:pt x="1238164" y="267445"/>
                  </a:lnTo>
                  <a:lnTo>
                    <a:pt x="1241306" y="269540"/>
                  </a:lnTo>
                  <a:lnTo>
                    <a:pt x="1251779" y="276722"/>
                  </a:lnTo>
                  <a:lnTo>
                    <a:pt x="1253724" y="278068"/>
                  </a:lnTo>
                  <a:lnTo>
                    <a:pt x="1261953" y="284053"/>
                  </a:lnTo>
                  <a:lnTo>
                    <a:pt x="1265394" y="286746"/>
                  </a:lnTo>
                  <a:lnTo>
                    <a:pt x="1271679" y="291533"/>
                  </a:lnTo>
                  <a:lnTo>
                    <a:pt x="1275419" y="294526"/>
                  </a:lnTo>
                  <a:lnTo>
                    <a:pt x="1281104" y="299164"/>
                  </a:lnTo>
                  <a:lnTo>
                    <a:pt x="1284844" y="302306"/>
                  </a:lnTo>
                  <a:lnTo>
                    <a:pt x="1290231" y="306944"/>
                  </a:lnTo>
                  <a:cubicBezTo>
                    <a:pt x="1291443" y="307961"/>
                    <a:pt x="1292595" y="309068"/>
                    <a:pt x="1293672" y="310236"/>
                  </a:cubicBezTo>
                  <a:lnTo>
                    <a:pt x="1298908" y="315023"/>
                  </a:lnTo>
                  <a:lnTo>
                    <a:pt x="1302200" y="318165"/>
                  </a:lnTo>
                  <a:lnTo>
                    <a:pt x="1307586" y="323402"/>
                  </a:lnTo>
                  <a:lnTo>
                    <a:pt x="1310279" y="326095"/>
                  </a:lnTo>
                  <a:lnTo>
                    <a:pt x="1317311" y="333576"/>
                  </a:lnTo>
                  <a:lnTo>
                    <a:pt x="1317311" y="333576"/>
                  </a:lnTo>
                  <a:cubicBezTo>
                    <a:pt x="1319855" y="336269"/>
                    <a:pt x="1322249" y="339111"/>
                    <a:pt x="1324493" y="341804"/>
                  </a:cubicBezTo>
                  <a:lnTo>
                    <a:pt x="1326737" y="344498"/>
                  </a:lnTo>
                  <a:lnTo>
                    <a:pt x="1331375" y="350183"/>
                  </a:lnTo>
                  <a:lnTo>
                    <a:pt x="1333769" y="353474"/>
                  </a:lnTo>
                  <a:cubicBezTo>
                    <a:pt x="1335116" y="355270"/>
                    <a:pt x="1336462" y="356916"/>
                    <a:pt x="1337659" y="358711"/>
                  </a:cubicBezTo>
                  <a:lnTo>
                    <a:pt x="1340203" y="362152"/>
                  </a:lnTo>
                  <a:lnTo>
                    <a:pt x="1343644" y="367389"/>
                  </a:lnTo>
                  <a:lnTo>
                    <a:pt x="1346038" y="370980"/>
                  </a:lnTo>
                  <a:lnTo>
                    <a:pt x="1349180" y="376216"/>
                  </a:lnTo>
                  <a:cubicBezTo>
                    <a:pt x="1349928" y="377413"/>
                    <a:pt x="1350676" y="378461"/>
                    <a:pt x="1351274" y="379657"/>
                  </a:cubicBezTo>
                  <a:lnTo>
                    <a:pt x="1354416" y="385193"/>
                  </a:lnTo>
                  <a:lnTo>
                    <a:pt x="1356212" y="388485"/>
                  </a:lnTo>
                  <a:cubicBezTo>
                    <a:pt x="1357259" y="390729"/>
                    <a:pt x="1358456" y="392973"/>
                    <a:pt x="1359503" y="395068"/>
                  </a:cubicBezTo>
                  <a:cubicBezTo>
                    <a:pt x="1360551" y="397163"/>
                    <a:pt x="1360251" y="396714"/>
                    <a:pt x="1360551" y="397462"/>
                  </a:cubicBezTo>
                  <a:cubicBezTo>
                    <a:pt x="1360850" y="398210"/>
                    <a:pt x="1363244" y="403447"/>
                    <a:pt x="1364440" y="406439"/>
                  </a:cubicBezTo>
                  <a:lnTo>
                    <a:pt x="1365338" y="408534"/>
                  </a:lnTo>
                  <a:cubicBezTo>
                    <a:pt x="1366236" y="410928"/>
                    <a:pt x="1367133" y="413172"/>
                    <a:pt x="1367882" y="415566"/>
                  </a:cubicBezTo>
                  <a:cubicBezTo>
                    <a:pt x="1368630" y="417960"/>
                    <a:pt x="1368630" y="417810"/>
                    <a:pt x="1369079" y="418857"/>
                  </a:cubicBezTo>
                  <a:lnTo>
                    <a:pt x="1370874" y="424692"/>
                  </a:lnTo>
                  <a:cubicBezTo>
                    <a:pt x="1371293" y="425919"/>
                    <a:pt x="1371637" y="427161"/>
                    <a:pt x="1371921" y="428432"/>
                  </a:cubicBezTo>
                  <a:cubicBezTo>
                    <a:pt x="1371921" y="430228"/>
                    <a:pt x="1372969" y="432173"/>
                    <a:pt x="1373418" y="434118"/>
                  </a:cubicBezTo>
                  <a:lnTo>
                    <a:pt x="1374315" y="437858"/>
                  </a:lnTo>
                  <a:cubicBezTo>
                    <a:pt x="1374315" y="439654"/>
                    <a:pt x="1375064" y="441599"/>
                    <a:pt x="1375363" y="443544"/>
                  </a:cubicBezTo>
                  <a:cubicBezTo>
                    <a:pt x="1375662" y="445489"/>
                    <a:pt x="1375363" y="446087"/>
                    <a:pt x="1376111" y="447284"/>
                  </a:cubicBezTo>
                  <a:cubicBezTo>
                    <a:pt x="1376859" y="448481"/>
                    <a:pt x="1376111" y="451174"/>
                    <a:pt x="1376111" y="453119"/>
                  </a:cubicBezTo>
                  <a:cubicBezTo>
                    <a:pt x="1376185" y="454316"/>
                    <a:pt x="1376185" y="455513"/>
                    <a:pt x="1376111" y="456710"/>
                  </a:cubicBezTo>
                  <a:cubicBezTo>
                    <a:pt x="1376111" y="458805"/>
                    <a:pt x="1376111" y="461049"/>
                    <a:pt x="1376111" y="463144"/>
                  </a:cubicBezTo>
                  <a:cubicBezTo>
                    <a:pt x="1376111" y="465238"/>
                    <a:pt x="1376111" y="465238"/>
                    <a:pt x="1376111" y="466285"/>
                  </a:cubicBezTo>
                  <a:cubicBezTo>
                    <a:pt x="1376111" y="467333"/>
                    <a:pt x="1376111" y="472569"/>
                    <a:pt x="1376111" y="475861"/>
                  </a:cubicBezTo>
                  <a:lnTo>
                    <a:pt x="1376111" y="339710"/>
                  </a:lnTo>
                  <a:cubicBezTo>
                    <a:pt x="1376111" y="336568"/>
                    <a:pt x="1376111" y="333277"/>
                    <a:pt x="1376111" y="330134"/>
                  </a:cubicBezTo>
                  <a:cubicBezTo>
                    <a:pt x="1376111" y="326992"/>
                    <a:pt x="1376111" y="328040"/>
                    <a:pt x="1376111" y="326992"/>
                  </a:cubicBezTo>
                  <a:cubicBezTo>
                    <a:pt x="1376111" y="325945"/>
                    <a:pt x="1376111" y="322803"/>
                    <a:pt x="1376111" y="320709"/>
                  </a:cubicBezTo>
                  <a:cubicBezTo>
                    <a:pt x="1376185" y="319467"/>
                    <a:pt x="1376185" y="318210"/>
                    <a:pt x="1376111" y="316968"/>
                  </a:cubicBezTo>
                  <a:cubicBezTo>
                    <a:pt x="1376111" y="315023"/>
                    <a:pt x="1376111" y="313078"/>
                    <a:pt x="1376111" y="311133"/>
                  </a:cubicBezTo>
                  <a:cubicBezTo>
                    <a:pt x="1376111" y="309188"/>
                    <a:pt x="1376111" y="308589"/>
                    <a:pt x="1375363" y="307393"/>
                  </a:cubicBezTo>
                  <a:cubicBezTo>
                    <a:pt x="1374614" y="306196"/>
                    <a:pt x="1374614" y="303652"/>
                    <a:pt x="1374315" y="301707"/>
                  </a:cubicBezTo>
                  <a:lnTo>
                    <a:pt x="1373418" y="297967"/>
                  </a:lnTo>
                  <a:cubicBezTo>
                    <a:pt x="1373418" y="296022"/>
                    <a:pt x="1372520" y="294226"/>
                    <a:pt x="1371921" y="292281"/>
                  </a:cubicBezTo>
                  <a:cubicBezTo>
                    <a:pt x="1371637" y="291070"/>
                    <a:pt x="1371293" y="289873"/>
                    <a:pt x="1370874" y="288691"/>
                  </a:cubicBezTo>
                  <a:lnTo>
                    <a:pt x="1369079" y="282706"/>
                  </a:lnTo>
                  <a:cubicBezTo>
                    <a:pt x="1369079" y="281659"/>
                    <a:pt x="1368331" y="280611"/>
                    <a:pt x="1367882" y="279415"/>
                  </a:cubicBezTo>
                  <a:cubicBezTo>
                    <a:pt x="1367433" y="278217"/>
                    <a:pt x="1366236" y="274776"/>
                    <a:pt x="1365338" y="272532"/>
                  </a:cubicBezTo>
                  <a:lnTo>
                    <a:pt x="1364440" y="270288"/>
                  </a:lnTo>
                  <a:cubicBezTo>
                    <a:pt x="1363244" y="267296"/>
                    <a:pt x="1361897" y="264303"/>
                    <a:pt x="1360551" y="261311"/>
                  </a:cubicBezTo>
                  <a:lnTo>
                    <a:pt x="1359503" y="259066"/>
                  </a:lnTo>
                  <a:cubicBezTo>
                    <a:pt x="1358456" y="256822"/>
                    <a:pt x="1357259" y="254578"/>
                    <a:pt x="1356212" y="252483"/>
                  </a:cubicBezTo>
                  <a:lnTo>
                    <a:pt x="1354416" y="249192"/>
                  </a:lnTo>
                  <a:lnTo>
                    <a:pt x="1351274" y="243656"/>
                  </a:lnTo>
                  <a:cubicBezTo>
                    <a:pt x="1351274" y="242459"/>
                    <a:pt x="1349928" y="241262"/>
                    <a:pt x="1349180" y="240065"/>
                  </a:cubicBezTo>
                  <a:lnTo>
                    <a:pt x="1346038" y="234829"/>
                  </a:lnTo>
                  <a:lnTo>
                    <a:pt x="1343644" y="231238"/>
                  </a:lnTo>
                  <a:lnTo>
                    <a:pt x="1340203" y="226151"/>
                  </a:lnTo>
                  <a:lnTo>
                    <a:pt x="1337659" y="222560"/>
                  </a:lnTo>
                  <a:lnTo>
                    <a:pt x="1333769" y="217324"/>
                  </a:lnTo>
                  <a:cubicBezTo>
                    <a:pt x="1333769" y="216276"/>
                    <a:pt x="1332123" y="215229"/>
                    <a:pt x="1331375" y="214032"/>
                  </a:cubicBezTo>
                  <a:lnTo>
                    <a:pt x="1326737" y="208347"/>
                  </a:lnTo>
                  <a:lnTo>
                    <a:pt x="1324493" y="205654"/>
                  </a:lnTo>
                  <a:cubicBezTo>
                    <a:pt x="1322249" y="202961"/>
                    <a:pt x="1319855" y="200118"/>
                    <a:pt x="1317311" y="197425"/>
                  </a:cubicBezTo>
                  <a:lnTo>
                    <a:pt x="1317311" y="196677"/>
                  </a:lnTo>
                  <a:lnTo>
                    <a:pt x="1310279" y="189345"/>
                  </a:lnTo>
                  <a:lnTo>
                    <a:pt x="1307586" y="186652"/>
                  </a:lnTo>
                  <a:lnTo>
                    <a:pt x="1302200" y="181266"/>
                  </a:lnTo>
                  <a:lnTo>
                    <a:pt x="1298908" y="178124"/>
                  </a:lnTo>
                  <a:lnTo>
                    <a:pt x="1293672" y="173337"/>
                  </a:lnTo>
                  <a:lnTo>
                    <a:pt x="1290231" y="170195"/>
                  </a:lnTo>
                  <a:lnTo>
                    <a:pt x="1284844" y="165407"/>
                  </a:lnTo>
                  <a:lnTo>
                    <a:pt x="1281104" y="162265"/>
                  </a:lnTo>
                  <a:lnTo>
                    <a:pt x="1275419" y="157627"/>
                  </a:lnTo>
                  <a:lnTo>
                    <a:pt x="1271679" y="154635"/>
                  </a:lnTo>
                  <a:lnTo>
                    <a:pt x="1265394" y="149847"/>
                  </a:lnTo>
                  <a:lnTo>
                    <a:pt x="1261953" y="147154"/>
                  </a:lnTo>
                  <a:lnTo>
                    <a:pt x="1253724" y="141318"/>
                  </a:lnTo>
                  <a:lnTo>
                    <a:pt x="1251779" y="139822"/>
                  </a:lnTo>
                  <a:lnTo>
                    <a:pt x="1241306" y="132641"/>
                  </a:lnTo>
                  <a:lnTo>
                    <a:pt x="1238164" y="130696"/>
                  </a:lnTo>
                  <a:lnTo>
                    <a:pt x="1230384" y="125609"/>
                  </a:lnTo>
                  <a:lnTo>
                    <a:pt x="1226195" y="123065"/>
                  </a:lnTo>
                  <a:lnTo>
                    <a:pt x="1219163" y="118726"/>
                  </a:lnTo>
                  <a:lnTo>
                    <a:pt x="1214525" y="115884"/>
                  </a:lnTo>
                  <a:lnTo>
                    <a:pt x="1207493" y="111844"/>
                  </a:lnTo>
                  <a:lnTo>
                    <a:pt x="1202705" y="109151"/>
                  </a:lnTo>
                  <a:lnTo>
                    <a:pt x="1195374" y="105111"/>
                  </a:lnTo>
                  <a:lnTo>
                    <a:pt x="1190586" y="102568"/>
                  </a:lnTo>
                  <a:lnTo>
                    <a:pt x="1182806" y="98528"/>
                  </a:lnTo>
                  <a:lnTo>
                    <a:pt x="1178168" y="96134"/>
                  </a:lnTo>
                  <a:lnTo>
                    <a:pt x="1169191" y="91795"/>
                  </a:lnTo>
                  <a:lnTo>
                    <a:pt x="1165451" y="89851"/>
                  </a:lnTo>
                  <a:lnTo>
                    <a:pt x="1152434" y="83866"/>
                  </a:lnTo>
                  <a:lnTo>
                    <a:pt x="1150489" y="82968"/>
                  </a:lnTo>
                  <a:lnTo>
                    <a:pt x="1139118" y="78031"/>
                  </a:lnTo>
                  <a:lnTo>
                    <a:pt x="1134330" y="75936"/>
                  </a:lnTo>
                  <a:lnTo>
                    <a:pt x="1125503" y="72196"/>
                  </a:lnTo>
                  <a:lnTo>
                    <a:pt x="1123708" y="71448"/>
                  </a:lnTo>
                  <a:lnTo>
                    <a:pt x="1120865" y="70400"/>
                  </a:lnTo>
                  <a:lnTo>
                    <a:pt x="1109045" y="65762"/>
                  </a:lnTo>
                  <a:lnTo>
                    <a:pt x="1104258" y="63967"/>
                  </a:lnTo>
                  <a:lnTo>
                    <a:pt x="1089296" y="58281"/>
                  </a:lnTo>
                  <a:lnTo>
                    <a:pt x="1088548" y="58281"/>
                  </a:lnTo>
                  <a:lnTo>
                    <a:pt x="1072090" y="52596"/>
                  </a:lnTo>
                  <a:lnTo>
                    <a:pt x="1067302" y="50950"/>
                  </a:lnTo>
                  <a:lnTo>
                    <a:pt x="1054585" y="46910"/>
                  </a:lnTo>
                  <a:lnTo>
                    <a:pt x="1051592" y="46013"/>
                  </a:lnTo>
                  <a:lnTo>
                    <a:pt x="1050246" y="46013"/>
                  </a:lnTo>
                  <a:cubicBezTo>
                    <a:pt x="1041269" y="43320"/>
                    <a:pt x="1032292" y="40627"/>
                    <a:pt x="1023016" y="38083"/>
                  </a:cubicBezTo>
                  <a:lnTo>
                    <a:pt x="1020323" y="38083"/>
                  </a:lnTo>
                  <a:lnTo>
                    <a:pt x="991596" y="30602"/>
                  </a:lnTo>
                  <a:lnTo>
                    <a:pt x="990250" y="30602"/>
                  </a:lnTo>
                  <a:lnTo>
                    <a:pt x="989502" y="30602"/>
                  </a:lnTo>
                  <a:cubicBezTo>
                    <a:pt x="981123" y="28508"/>
                    <a:pt x="972595" y="26563"/>
                    <a:pt x="964067" y="24767"/>
                  </a:cubicBezTo>
                  <a:lnTo>
                    <a:pt x="960476" y="23870"/>
                  </a:lnTo>
                  <a:lnTo>
                    <a:pt x="935041" y="18783"/>
                  </a:lnTo>
                  <a:lnTo>
                    <a:pt x="932797" y="18783"/>
                  </a:lnTo>
                  <a:lnTo>
                    <a:pt x="930702" y="18783"/>
                  </a:lnTo>
                  <a:lnTo>
                    <a:pt x="906764" y="14444"/>
                  </a:lnTo>
                  <a:lnTo>
                    <a:pt x="902575" y="14444"/>
                  </a:lnTo>
                  <a:lnTo>
                    <a:pt x="877289" y="10554"/>
                  </a:lnTo>
                  <a:lnTo>
                    <a:pt x="876242" y="10554"/>
                  </a:lnTo>
                  <a:cubicBezTo>
                    <a:pt x="868312" y="9357"/>
                    <a:pt x="860383" y="8459"/>
                    <a:pt x="852304" y="7412"/>
                  </a:cubicBezTo>
                  <a:lnTo>
                    <a:pt x="847815" y="7412"/>
                  </a:lnTo>
                  <a:lnTo>
                    <a:pt x="823577" y="4868"/>
                  </a:lnTo>
                  <a:lnTo>
                    <a:pt x="821632" y="4868"/>
                  </a:lnTo>
                  <a:lnTo>
                    <a:pt x="818789" y="4868"/>
                  </a:lnTo>
                  <a:cubicBezTo>
                    <a:pt x="810411" y="3971"/>
                    <a:pt x="802032" y="3223"/>
                    <a:pt x="793654" y="2624"/>
                  </a:cubicBezTo>
                  <a:lnTo>
                    <a:pt x="793654" y="2624"/>
                  </a:lnTo>
                  <a:lnTo>
                    <a:pt x="768219" y="978"/>
                  </a:lnTo>
                  <a:lnTo>
                    <a:pt x="763282" y="978"/>
                  </a:lnTo>
                  <a:lnTo>
                    <a:pt x="737847" y="-219"/>
                  </a:lnTo>
                  <a:lnTo>
                    <a:pt x="733358" y="-219"/>
                  </a:lnTo>
                  <a:lnTo>
                    <a:pt x="706577" y="-219"/>
                  </a:lnTo>
                  <a:lnTo>
                    <a:pt x="688473" y="-219"/>
                  </a:lnTo>
                  <a:cubicBezTo>
                    <a:pt x="673512" y="-219"/>
                    <a:pt x="659448" y="-219"/>
                    <a:pt x="645085" y="-219"/>
                  </a:cubicBezTo>
                  <a:lnTo>
                    <a:pt x="641195" y="-219"/>
                  </a:lnTo>
                  <a:cubicBezTo>
                    <a:pt x="631171" y="-219"/>
                    <a:pt x="621296" y="-219"/>
                    <a:pt x="611271" y="1128"/>
                  </a:cubicBezTo>
                  <a:lnTo>
                    <a:pt x="606783" y="1128"/>
                  </a:lnTo>
                  <a:lnTo>
                    <a:pt x="576860" y="3073"/>
                  </a:lnTo>
                  <a:lnTo>
                    <a:pt x="574765" y="3073"/>
                  </a:lnTo>
                  <a:lnTo>
                    <a:pt x="572969" y="3073"/>
                  </a:lnTo>
                  <a:cubicBezTo>
                    <a:pt x="559953" y="4120"/>
                    <a:pt x="546936" y="5317"/>
                    <a:pt x="534219" y="6813"/>
                  </a:cubicBezTo>
                  <a:lnTo>
                    <a:pt x="533022" y="6813"/>
                  </a:lnTo>
                  <a:cubicBezTo>
                    <a:pt x="519856" y="8309"/>
                    <a:pt x="506989" y="9955"/>
                    <a:pt x="494271" y="11900"/>
                  </a:cubicBezTo>
                  <a:lnTo>
                    <a:pt x="493972" y="11900"/>
                  </a:lnTo>
                  <a:lnTo>
                    <a:pt x="491728" y="11900"/>
                  </a:lnTo>
                  <a:lnTo>
                    <a:pt x="463151" y="16538"/>
                  </a:lnTo>
                  <a:lnTo>
                    <a:pt x="459411" y="16538"/>
                  </a:lnTo>
                  <a:cubicBezTo>
                    <a:pt x="449985" y="18184"/>
                    <a:pt x="440559" y="19980"/>
                    <a:pt x="431283" y="21925"/>
                  </a:cubicBezTo>
                  <a:lnTo>
                    <a:pt x="427692" y="22673"/>
                  </a:lnTo>
                  <a:cubicBezTo>
                    <a:pt x="418416" y="24468"/>
                    <a:pt x="409289" y="26413"/>
                    <a:pt x="400312" y="28508"/>
                  </a:cubicBezTo>
                  <a:lnTo>
                    <a:pt x="396721" y="29405"/>
                  </a:lnTo>
                  <a:cubicBezTo>
                    <a:pt x="387744" y="31500"/>
                    <a:pt x="378917" y="33595"/>
                    <a:pt x="370090" y="35989"/>
                  </a:cubicBezTo>
                  <a:lnTo>
                    <a:pt x="368593" y="35989"/>
                  </a:lnTo>
                  <a:lnTo>
                    <a:pt x="366948" y="35989"/>
                  </a:lnTo>
                  <a:cubicBezTo>
                    <a:pt x="356175" y="38831"/>
                    <a:pt x="345552" y="41824"/>
                    <a:pt x="335229" y="44966"/>
                  </a:cubicBezTo>
                  <a:lnTo>
                    <a:pt x="332985" y="44966"/>
                  </a:lnTo>
                  <a:cubicBezTo>
                    <a:pt x="322212" y="48257"/>
                    <a:pt x="311440" y="51698"/>
                    <a:pt x="300967" y="55289"/>
                  </a:cubicBezTo>
                  <a:lnTo>
                    <a:pt x="299321" y="55289"/>
                  </a:lnTo>
                  <a:cubicBezTo>
                    <a:pt x="289297" y="58730"/>
                    <a:pt x="279422" y="62171"/>
                    <a:pt x="269398" y="65912"/>
                  </a:cubicBezTo>
                  <a:lnTo>
                    <a:pt x="266705" y="66959"/>
                  </a:lnTo>
                  <a:cubicBezTo>
                    <a:pt x="256830" y="70849"/>
                    <a:pt x="247255" y="74739"/>
                    <a:pt x="237829" y="78779"/>
                  </a:cubicBezTo>
                  <a:lnTo>
                    <a:pt x="237080" y="78779"/>
                  </a:lnTo>
                  <a:cubicBezTo>
                    <a:pt x="228403" y="82519"/>
                    <a:pt x="220024" y="86260"/>
                    <a:pt x="211796" y="90299"/>
                  </a:cubicBezTo>
                  <a:lnTo>
                    <a:pt x="211796" y="90299"/>
                  </a:lnTo>
                  <a:cubicBezTo>
                    <a:pt x="203566" y="94189"/>
                    <a:pt x="195637" y="98229"/>
                    <a:pt x="187857" y="102269"/>
                  </a:cubicBezTo>
                  <a:lnTo>
                    <a:pt x="186809" y="102269"/>
                  </a:lnTo>
                  <a:cubicBezTo>
                    <a:pt x="179329" y="106159"/>
                    <a:pt x="171848" y="110198"/>
                    <a:pt x="164966" y="114388"/>
                  </a:cubicBezTo>
                  <a:lnTo>
                    <a:pt x="163320" y="115285"/>
                  </a:lnTo>
                  <a:cubicBezTo>
                    <a:pt x="156587" y="119325"/>
                    <a:pt x="149854" y="123364"/>
                    <a:pt x="143421" y="127554"/>
                  </a:cubicBezTo>
                  <a:lnTo>
                    <a:pt x="142523" y="127554"/>
                  </a:lnTo>
                  <a:cubicBezTo>
                    <a:pt x="141790" y="128182"/>
                    <a:pt x="140982" y="128736"/>
                    <a:pt x="140129" y="129200"/>
                  </a:cubicBezTo>
                  <a:lnTo>
                    <a:pt x="131900" y="134735"/>
                  </a:lnTo>
                  <a:lnTo>
                    <a:pt x="128160" y="137279"/>
                  </a:lnTo>
                  <a:lnTo>
                    <a:pt x="120081" y="143114"/>
                  </a:lnTo>
                  <a:lnTo>
                    <a:pt x="116938" y="145358"/>
                  </a:lnTo>
                  <a:lnTo>
                    <a:pt x="106316" y="153288"/>
                  </a:lnTo>
                  <a:lnTo>
                    <a:pt x="104670" y="154635"/>
                  </a:lnTo>
                  <a:lnTo>
                    <a:pt x="96142" y="161517"/>
                  </a:lnTo>
                  <a:lnTo>
                    <a:pt x="94945" y="162564"/>
                  </a:lnTo>
                  <a:lnTo>
                    <a:pt x="93898" y="163462"/>
                  </a:lnTo>
                  <a:cubicBezTo>
                    <a:pt x="88661" y="167801"/>
                    <a:pt x="83723" y="172289"/>
                    <a:pt x="78936" y="176778"/>
                  </a:cubicBezTo>
                  <a:lnTo>
                    <a:pt x="77141" y="178423"/>
                  </a:lnTo>
                  <a:cubicBezTo>
                    <a:pt x="72353" y="182912"/>
                    <a:pt x="67864" y="187550"/>
                    <a:pt x="63526" y="192039"/>
                  </a:cubicBezTo>
                  <a:lnTo>
                    <a:pt x="62628" y="192936"/>
                  </a:lnTo>
                  <a:lnTo>
                    <a:pt x="61730" y="193983"/>
                  </a:lnTo>
                  <a:cubicBezTo>
                    <a:pt x="57989" y="198023"/>
                    <a:pt x="54249" y="202212"/>
                    <a:pt x="50808" y="206402"/>
                  </a:cubicBezTo>
                  <a:lnTo>
                    <a:pt x="49312" y="208197"/>
                  </a:lnTo>
                  <a:cubicBezTo>
                    <a:pt x="45721" y="212536"/>
                    <a:pt x="42430" y="216875"/>
                    <a:pt x="39287" y="221214"/>
                  </a:cubicBezTo>
                  <a:lnTo>
                    <a:pt x="39287" y="221214"/>
                  </a:lnTo>
                  <a:lnTo>
                    <a:pt x="38539" y="222261"/>
                  </a:lnTo>
                  <a:lnTo>
                    <a:pt x="30610" y="233931"/>
                  </a:lnTo>
                  <a:lnTo>
                    <a:pt x="29712" y="235427"/>
                  </a:lnTo>
                  <a:cubicBezTo>
                    <a:pt x="27168" y="239467"/>
                    <a:pt x="24775" y="243656"/>
                    <a:pt x="22530" y="247696"/>
                  </a:cubicBezTo>
                  <a:cubicBezTo>
                    <a:pt x="22231" y="248115"/>
                    <a:pt x="21977" y="248563"/>
                    <a:pt x="21782" y="249042"/>
                  </a:cubicBezTo>
                  <a:cubicBezTo>
                    <a:pt x="21708" y="249431"/>
                    <a:pt x="21708" y="249850"/>
                    <a:pt x="21782" y="250239"/>
                  </a:cubicBezTo>
                  <a:cubicBezTo>
                    <a:pt x="19688" y="254129"/>
                    <a:pt x="17743" y="258169"/>
                    <a:pt x="15947" y="262209"/>
                  </a:cubicBezTo>
                  <a:lnTo>
                    <a:pt x="15050" y="264154"/>
                  </a:lnTo>
                  <a:cubicBezTo>
                    <a:pt x="13254" y="267894"/>
                    <a:pt x="11758" y="271784"/>
                    <a:pt x="10262" y="275674"/>
                  </a:cubicBezTo>
                  <a:lnTo>
                    <a:pt x="10262" y="276722"/>
                  </a:lnTo>
                  <a:lnTo>
                    <a:pt x="10262" y="276722"/>
                  </a:lnTo>
                  <a:cubicBezTo>
                    <a:pt x="8766" y="280761"/>
                    <a:pt x="7419" y="284950"/>
                    <a:pt x="6222" y="288990"/>
                  </a:cubicBezTo>
                  <a:cubicBezTo>
                    <a:pt x="6222" y="289887"/>
                    <a:pt x="6222" y="290786"/>
                    <a:pt x="5474" y="291683"/>
                  </a:cubicBezTo>
                  <a:cubicBezTo>
                    <a:pt x="4427" y="295872"/>
                    <a:pt x="3380" y="299912"/>
                    <a:pt x="2632" y="304101"/>
                  </a:cubicBezTo>
                  <a:lnTo>
                    <a:pt x="2632" y="304101"/>
                  </a:lnTo>
                  <a:cubicBezTo>
                    <a:pt x="2632" y="304101"/>
                    <a:pt x="2632" y="304849"/>
                    <a:pt x="2632" y="305298"/>
                  </a:cubicBezTo>
                  <a:cubicBezTo>
                    <a:pt x="2632" y="309488"/>
                    <a:pt x="1285" y="313527"/>
                    <a:pt x="836" y="317716"/>
                  </a:cubicBezTo>
                  <a:cubicBezTo>
                    <a:pt x="761" y="318270"/>
                    <a:pt x="761" y="318809"/>
                    <a:pt x="836" y="319362"/>
                  </a:cubicBezTo>
                  <a:cubicBezTo>
                    <a:pt x="313" y="323731"/>
                    <a:pt x="13" y="328129"/>
                    <a:pt x="-61" y="332528"/>
                  </a:cubicBezTo>
                  <a:cubicBezTo>
                    <a:pt x="-61" y="332528"/>
                    <a:pt x="-61" y="333426"/>
                    <a:pt x="-61" y="333875"/>
                  </a:cubicBezTo>
                  <a:lnTo>
                    <a:pt x="-61" y="474066"/>
                  </a:lnTo>
                  <a:cubicBezTo>
                    <a:pt x="-61" y="472270"/>
                    <a:pt x="-61" y="470325"/>
                    <a:pt x="-61" y="468530"/>
                  </a:cubicBezTo>
                  <a:cubicBezTo>
                    <a:pt x="13" y="464176"/>
                    <a:pt x="313" y="459837"/>
                    <a:pt x="836" y="455513"/>
                  </a:cubicBezTo>
                  <a:cubicBezTo>
                    <a:pt x="761" y="454960"/>
                    <a:pt x="761" y="454421"/>
                    <a:pt x="836" y="453867"/>
                  </a:cubicBezTo>
                  <a:cubicBezTo>
                    <a:pt x="836" y="449678"/>
                    <a:pt x="1434" y="445489"/>
                    <a:pt x="2632" y="441300"/>
                  </a:cubicBezTo>
                  <a:lnTo>
                    <a:pt x="2632" y="439654"/>
                  </a:lnTo>
                  <a:cubicBezTo>
                    <a:pt x="3380" y="435464"/>
                    <a:pt x="4427" y="431275"/>
                    <a:pt x="5474" y="427236"/>
                  </a:cubicBezTo>
                  <a:cubicBezTo>
                    <a:pt x="5474" y="426338"/>
                    <a:pt x="5474" y="425440"/>
                    <a:pt x="6222" y="424542"/>
                  </a:cubicBezTo>
                  <a:cubicBezTo>
                    <a:pt x="7419" y="420353"/>
                    <a:pt x="8766" y="416314"/>
                    <a:pt x="10262" y="412124"/>
                  </a:cubicBezTo>
                  <a:lnTo>
                    <a:pt x="10262" y="410778"/>
                  </a:lnTo>
                  <a:cubicBezTo>
                    <a:pt x="11758" y="406888"/>
                    <a:pt x="13254" y="402998"/>
                    <a:pt x="15050" y="399108"/>
                  </a:cubicBezTo>
                  <a:lnTo>
                    <a:pt x="15947" y="397163"/>
                  </a:lnTo>
                  <a:cubicBezTo>
                    <a:pt x="17743" y="393123"/>
                    <a:pt x="19688" y="389233"/>
                    <a:pt x="21782" y="385193"/>
                  </a:cubicBezTo>
                  <a:lnTo>
                    <a:pt x="23129" y="382800"/>
                  </a:lnTo>
                  <a:cubicBezTo>
                    <a:pt x="25373" y="378610"/>
                    <a:pt x="27767" y="374570"/>
                    <a:pt x="30311" y="370531"/>
                  </a:cubicBezTo>
                  <a:lnTo>
                    <a:pt x="31208" y="369035"/>
                  </a:lnTo>
                  <a:lnTo>
                    <a:pt x="39138" y="357215"/>
                  </a:lnTo>
                  <a:lnTo>
                    <a:pt x="40185" y="355868"/>
                  </a:lnTo>
                  <a:cubicBezTo>
                    <a:pt x="43327" y="351530"/>
                    <a:pt x="46619" y="347191"/>
                    <a:pt x="50210" y="343002"/>
                  </a:cubicBezTo>
                  <a:cubicBezTo>
                    <a:pt x="50748" y="342388"/>
                    <a:pt x="51242" y="341730"/>
                    <a:pt x="51706" y="341056"/>
                  </a:cubicBezTo>
                  <a:cubicBezTo>
                    <a:pt x="55147" y="337017"/>
                    <a:pt x="58888" y="332828"/>
                    <a:pt x="62628" y="328788"/>
                  </a:cubicBezTo>
                  <a:lnTo>
                    <a:pt x="64423" y="326843"/>
                  </a:lnTo>
                  <a:cubicBezTo>
                    <a:pt x="68762" y="322205"/>
                    <a:pt x="73251" y="317716"/>
                    <a:pt x="78038" y="313228"/>
                  </a:cubicBezTo>
                  <a:lnTo>
                    <a:pt x="79834" y="311432"/>
                  </a:lnTo>
                  <a:cubicBezTo>
                    <a:pt x="84622" y="306944"/>
                    <a:pt x="89559" y="302605"/>
                    <a:pt x="94795" y="298266"/>
                  </a:cubicBezTo>
                  <a:lnTo>
                    <a:pt x="97040" y="296321"/>
                  </a:lnTo>
                  <a:lnTo>
                    <a:pt x="104969" y="295723"/>
                  </a:lnTo>
                  <a:lnTo>
                    <a:pt x="106615" y="294376"/>
                  </a:lnTo>
                  <a:lnTo>
                    <a:pt x="117238" y="286297"/>
                  </a:lnTo>
                  <a:lnTo>
                    <a:pt x="120380" y="284053"/>
                  </a:lnTo>
                  <a:cubicBezTo>
                    <a:pt x="122923" y="282108"/>
                    <a:pt x="125616" y="280312"/>
                    <a:pt x="128459" y="278367"/>
                  </a:cubicBezTo>
                  <a:lnTo>
                    <a:pt x="132200" y="275674"/>
                  </a:lnTo>
                  <a:lnTo>
                    <a:pt x="140428" y="270288"/>
                  </a:lnTo>
                  <a:lnTo>
                    <a:pt x="143720" y="268193"/>
                  </a:lnTo>
                  <a:cubicBezTo>
                    <a:pt x="150153" y="264004"/>
                    <a:pt x="156886" y="259964"/>
                    <a:pt x="163619" y="255925"/>
                  </a:cubicBezTo>
                  <a:lnTo>
                    <a:pt x="165265" y="255027"/>
                  </a:lnTo>
                  <a:cubicBezTo>
                    <a:pt x="172446" y="250838"/>
                    <a:pt x="180226" y="246798"/>
                    <a:pt x="187109" y="242908"/>
                  </a:cubicBezTo>
                  <a:lnTo>
                    <a:pt x="188156" y="242908"/>
                  </a:lnTo>
                  <a:cubicBezTo>
                    <a:pt x="195936" y="238869"/>
                    <a:pt x="203865" y="234829"/>
                    <a:pt x="212095" y="230939"/>
                  </a:cubicBezTo>
                  <a:lnTo>
                    <a:pt x="212095" y="230939"/>
                  </a:lnTo>
                  <a:cubicBezTo>
                    <a:pt x="220323" y="227049"/>
                    <a:pt x="228852" y="223308"/>
                    <a:pt x="237380" y="219568"/>
                  </a:cubicBezTo>
                  <a:lnTo>
                    <a:pt x="238128" y="219568"/>
                  </a:lnTo>
                  <a:cubicBezTo>
                    <a:pt x="247554" y="215379"/>
                    <a:pt x="257129" y="211489"/>
                    <a:pt x="267004" y="207748"/>
                  </a:cubicBezTo>
                  <a:lnTo>
                    <a:pt x="269697" y="206701"/>
                  </a:lnTo>
                  <a:cubicBezTo>
                    <a:pt x="279676" y="203005"/>
                    <a:pt x="289641" y="199415"/>
                    <a:pt x="299620" y="195929"/>
                  </a:cubicBezTo>
                  <a:lnTo>
                    <a:pt x="301266" y="195929"/>
                  </a:lnTo>
                  <a:lnTo>
                    <a:pt x="333284" y="185755"/>
                  </a:lnTo>
                  <a:lnTo>
                    <a:pt x="335528" y="185755"/>
                  </a:lnTo>
                  <a:cubicBezTo>
                    <a:pt x="345852" y="182613"/>
                    <a:pt x="356474" y="179620"/>
                    <a:pt x="367247" y="176778"/>
                  </a:cubicBezTo>
                  <a:lnTo>
                    <a:pt x="370389" y="175880"/>
                  </a:lnTo>
                  <a:lnTo>
                    <a:pt x="397020" y="169446"/>
                  </a:lnTo>
                  <a:lnTo>
                    <a:pt x="400611" y="168549"/>
                  </a:lnTo>
                  <a:lnTo>
                    <a:pt x="427991" y="162564"/>
                  </a:lnTo>
                  <a:lnTo>
                    <a:pt x="431582" y="161816"/>
                  </a:lnTo>
                  <a:lnTo>
                    <a:pt x="459710" y="156579"/>
                  </a:lnTo>
                  <a:lnTo>
                    <a:pt x="463450" y="156579"/>
                  </a:lnTo>
                  <a:cubicBezTo>
                    <a:pt x="472876" y="154934"/>
                    <a:pt x="482452" y="153288"/>
                    <a:pt x="492027" y="151941"/>
                  </a:cubicBezTo>
                  <a:lnTo>
                    <a:pt x="495618" y="151941"/>
                  </a:lnTo>
                  <a:cubicBezTo>
                    <a:pt x="508335" y="150146"/>
                    <a:pt x="521202" y="148500"/>
                    <a:pt x="534369" y="147004"/>
                  </a:cubicBezTo>
                  <a:lnTo>
                    <a:pt x="535565" y="147004"/>
                  </a:lnTo>
                  <a:cubicBezTo>
                    <a:pt x="548283" y="145508"/>
                    <a:pt x="561299" y="144311"/>
                    <a:pt x="574316" y="143114"/>
                  </a:cubicBezTo>
                  <a:lnTo>
                    <a:pt x="578206" y="143114"/>
                  </a:lnTo>
                  <a:lnTo>
                    <a:pt x="608129" y="141019"/>
                  </a:lnTo>
                  <a:lnTo>
                    <a:pt x="612468" y="141019"/>
                  </a:lnTo>
                  <a:cubicBezTo>
                    <a:pt x="622492" y="141019"/>
                    <a:pt x="632367" y="139972"/>
                    <a:pt x="642392" y="139673"/>
                  </a:cubicBezTo>
                  <a:lnTo>
                    <a:pt x="646281" y="139673"/>
                  </a:lnTo>
                  <a:cubicBezTo>
                    <a:pt x="661243" y="139673"/>
                    <a:pt x="675157" y="138925"/>
                    <a:pt x="689670" y="138925"/>
                  </a:cubicBezTo>
                  <a:lnTo>
                    <a:pt x="707475" y="138925"/>
                  </a:lnTo>
                  <a:lnTo>
                    <a:pt x="734256" y="1389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51"/>
            <p:cNvSpPr/>
            <p:nvPr/>
          </p:nvSpPr>
          <p:spPr>
            <a:xfrm>
              <a:off x="4796325" y="2894059"/>
              <a:ext cx="1165976" cy="413585"/>
            </a:xfrm>
            <a:custGeom>
              <a:avLst/>
              <a:gdLst/>
              <a:ahLst/>
              <a:cxnLst/>
              <a:rect l="l" t="t" r="r" b="b"/>
              <a:pathLst>
                <a:path w="1045214" h="370749" extrusionOk="0">
                  <a:moveTo>
                    <a:pt x="1044430" y="9955"/>
                  </a:moveTo>
                  <a:cubicBezTo>
                    <a:pt x="1044505" y="10898"/>
                    <a:pt x="1044505" y="11856"/>
                    <a:pt x="1044430" y="12798"/>
                  </a:cubicBezTo>
                  <a:cubicBezTo>
                    <a:pt x="1044430" y="16987"/>
                    <a:pt x="1043382" y="21176"/>
                    <a:pt x="1042634" y="25216"/>
                  </a:cubicBezTo>
                  <a:cubicBezTo>
                    <a:pt x="1042320" y="26144"/>
                    <a:pt x="1042066" y="27101"/>
                    <a:pt x="1041887" y="28059"/>
                  </a:cubicBezTo>
                  <a:cubicBezTo>
                    <a:pt x="1041138" y="31201"/>
                    <a:pt x="1040390" y="34193"/>
                    <a:pt x="1039493" y="37335"/>
                  </a:cubicBezTo>
                  <a:cubicBezTo>
                    <a:pt x="1038595" y="40477"/>
                    <a:pt x="1038595" y="40178"/>
                    <a:pt x="1038146" y="41525"/>
                  </a:cubicBezTo>
                  <a:cubicBezTo>
                    <a:pt x="1037697" y="42871"/>
                    <a:pt x="1036351" y="46761"/>
                    <a:pt x="1035453" y="49304"/>
                  </a:cubicBezTo>
                  <a:lnTo>
                    <a:pt x="1033657" y="53793"/>
                  </a:lnTo>
                  <a:lnTo>
                    <a:pt x="1030067" y="61573"/>
                  </a:lnTo>
                  <a:lnTo>
                    <a:pt x="1028122" y="65463"/>
                  </a:lnTo>
                  <a:lnTo>
                    <a:pt x="1023035" y="74291"/>
                  </a:lnTo>
                  <a:lnTo>
                    <a:pt x="1021389" y="77133"/>
                  </a:lnTo>
                  <a:cubicBezTo>
                    <a:pt x="1018995" y="81023"/>
                    <a:pt x="1016452" y="84763"/>
                    <a:pt x="1013759" y="88504"/>
                  </a:cubicBezTo>
                  <a:lnTo>
                    <a:pt x="1010916" y="92095"/>
                  </a:lnTo>
                  <a:cubicBezTo>
                    <a:pt x="1008971" y="94788"/>
                    <a:pt x="1006876" y="97331"/>
                    <a:pt x="1004782" y="99875"/>
                  </a:cubicBezTo>
                  <a:lnTo>
                    <a:pt x="1000891" y="104363"/>
                  </a:lnTo>
                  <a:cubicBezTo>
                    <a:pt x="998961" y="106668"/>
                    <a:pt x="996912" y="108867"/>
                    <a:pt x="994757" y="110946"/>
                  </a:cubicBezTo>
                  <a:lnTo>
                    <a:pt x="988623" y="117230"/>
                  </a:lnTo>
                  <a:lnTo>
                    <a:pt x="983237" y="122467"/>
                  </a:lnTo>
                  <a:lnTo>
                    <a:pt x="976354" y="128601"/>
                  </a:lnTo>
                  <a:lnTo>
                    <a:pt x="970669" y="134436"/>
                  </a:lnTo>
                  <a:lnTo>
                    <a:pt x="968425" y="136232"/>
                  </a:lnTo>
                  <a:lnTo>
                    <a:pt x="957652" y="144610"/>
                  </a:lnTo>
                  <a:lnTo>
                    <a:pt x="955707" y="146106"/>
                  </a:lnTo>
                  <a:lnTo>
                    <a:pt x="942990" y="155083"/>
                  </a:lnTo>
                  <a:lnTo>
                    <a:pt x="939998" y="157028"/>
                  </a:lnTo>
                  <a:lnTo>
                    <a:pt x="931320" y="162564"/>
                  </a:lnTo>
                  <a:lnTo>
                    <a:pt x="922642" y="167801"/>
                  </a:lnTo>
                  <a:lnTo>
                    <a:pt x="914713" y="172439"/>
                  </a:lnTo>
                  <a:lnTo>
                    <a:pt x="905736" y="177376"/>
                  </a:lnTo>
                  <a:lnTo>
                    <a:pt x="897357" y="181715"/>
                  </a:lnTo>
                  <a:lnTo>
                    <a:pt x="887781" y="186652"/>
                  </a:lnTo>
                  <a:lnTo>
                    <a:pt x="879104" y="190692"/>
                  </a:lnTo>
                  <a:lnTo>
                    <a:pt x="868930" y="195330"/>
                  </a:lnTo>
                  <a:lnTo>
                    <a:pt x="860402" y="199071"/>
                  </a:lnTo>
                  <a:lnTo>
                    <a:pt x="846188" y="204756"/>
                  </a:lnTo>
                  <a:lnTo>
                    <a:pt x="838558" y="207898"/>
                  </a:lnTo>
                  <a:lnTo>
                    <a:pt x="821053" y="214182"/>
                  </a:lnTo>
                  <a:lnTo>
                    <a:pt x="815966" y="215977"/>
                  </a:lnTo>
                  <a:lnTo>
                    <a:pt x="792476" y="223458"/>
                  </a:lnTo>
                  <a:lnTo>
                    <a:pt x="786192" y="225253"/>
                  </a:lnTo>
                  <a:lnTo>
                    <a:pt x="768088" y="230340"/>
                  </a:lnTo>
                  <a:lnTo>
                    <a:pt x="757166" y="233183"/>
                  </a:lnTo>
                  <a:lnTo>
                    <a:pt x="745795" y="236026"/>
                  </a:lnTo>
                  <a:lnTo>
                    <a:pt x="734275" y="238569"/>
                  </a:lnTo>
                  <a:lnTo>
                    <a:pt x="722455" y="241113"/>
                  </a:lnTo>
                  <a:lnTo>
                    <a:pt x="710636" y="243507"/>
                  </a:lnTo>
                  <a:lnTo>
                    <a:pt x="698517" y="245751"/>
                  </a:lnTo>
                  <a:lnTo>
                    <a:pt x="686398" y="247845"/>
                  </a:lnTo>
                  <a:lnTo>
                    <a:pt x="674129" y="249790"/>
                  </a:lnTo>
                  <a:lnTo>
                    <a:pt x="663955" y="251287"/>
                  </a:lnTo>
                  <a:lnTo>
                    <a:pt x="644954" y="253681"/>
                  </a:lnTo>
                  <a:lnTo>
                    <a:pt x="634780" y="254877"/>
                  </a:lnTo>
                  <a:lnTo>
                    <a:pt x="614881" y="256822"/>
                  </a:lnTo>
                  <a:lnTo>
                    <a:pt x="605156" y="257720"/>
                  </a:lnTo>
                  <a:lnTo>
                    <a:pt x="592887" y="258618"/>
                  </a:lnTo>
                  <a:lnTo>
                    <a:pt x="579272" y="259366"/>
                  </a:lnTo>
                  <a:lnTo>
                    <a:pt x="566705" y="259366"/>
                  </a:lnTo>
                  <a:lnTo>
                    <a:pt x="553688" y="259366"/>
                  </a:lnTo>
                  <a:cubicBezTo>
                    <a:pt x="543364" y="259366"/>
                    <a:pt x="532891" y="259366"/>
                    <a:pt x="522418" y="259366"/>
                  </a:cubicBezTo>
                  <a:lnTo>
                    <a:pt x="501023" y="259366"/>
                  </a:lnTo>
                  <a:lnTo>
                    <a:pt x="491896" y="259366"/>
                  </a:lnTo>
                  <a:lnTo>
                    <a:pt x="475139" y="259366"/>
                  </a:lnTo>
                  <a:lnTo>
                    <a:pt x="467060" y="259366"/>
                  </a:lnTo>
                  <a:lnTo>
                    <a:pt x="442972" y="257870"/>
                  </a:lnTo>
                  <a:lnTo>
                    <a:pt x="442972" y="257870"/>
                  </a:lnTo>
                  <a:lnTo>
                    <a:pt x="419482" y="255775"/>
                  </a:lnTo>
                  <a:lnTo>
                    <a:pt x="411851" y="254877"/>
                  </a:lnTo>
                  <a:lnTo>
                    <a:pt x="395992" y="253082"/>
                  </a:lnTo>
                  <a:lnTo>
                    <a:pt x="387315" y="251885"/>
                  </a:lnTo>
                  <a:lnTo>
                    <a:pt x="372353" y="249790"/>
                  </a:lnTo>
                  <a:lnTo>
                    <a:pt x="363376" y="248444"/>
                  </a:lnTo>
                  <a:lnTo>
                    <a:pt x="348414" y="246050"/>
                  </a:lnTo>
                  <a:lnTo>
                    <a:pt x="340185" y="244554"/>
                  </a:lnTo>
                  <a:lnTo>
                    <a:pt x="326271" y="241711"/>
                  </a:lnTo>
                  <a:lnTo>
                    <a:pt x="317144" y="239916"/>
                  </a:lnTo>
                  <a:lnTo>
                    <a:pt x="302183" y="236624"/>
                  </a:lnTo>
                  <a:lnTo>
                    <a:pt x="294552" y="234829"/>
                  </a:lnTo>
                  <a:lnTo>
                    <a:pt x="285725" y="232585"/>
                  </a:lnTo>
                  <a:lnTo>
                    <a:pt x="271511" y="228844"/>
                  </a:lnTo>
                  <a:lnTo>
                    <a:pt x="262086" y="226151"/>
                  </a:lnTo>
                  <a:lnTo>
                    <a:pt x="249069" y="222411"/>
                  </a:lnTo>
                  <a:lnTo>
                    <a:pt x="242934" y="220466"/>
                  </a:lnTo>
                  <a:lnTo>
                    <a:pt x="223185" y="213882"/>
                  </a:lnTo>
                  <a:lnTo>
                    <a:pt x="215405" y="211040"/>
                  </a:lnTo>
                  <a:cubicBezTo>
                    <a:pt x="208972" y="208796"/>
                    <a:pt x="202538" y="206252"/>
                    <a:pt x="196254" y="203858"/>
                  </a:cubicBezTo>
                  <a:lnTo>
                    <a:pt x="190419" y="201465"/>
                  </a:lnTo>
                  <a:lnTo>
                    <a:pt x="187876" y="200417"/>
                  </a:lnTo>
                  <a:cubicBezTo>
                    <a:pt x="181891" y="198023"/>
                    <a:pt x="176206" y="195479"/>
                    <a:pt x="170520" y="192936"/>
                  </a:cubicBezTo>
                  <a:lnTo>
                    <a:pt x="170520" y="192936"/>
                  </a:lnTo>
                  <a:lnTo>
                    <a:pt x="154212" y="185007"/>
                  </a:lnTo>
                  <a:lnTo>
                    <a:pt x="151968" y="183959"/>
                  </a:lnTo>
                  <a:lnTo>
                    <a:pt x="137006" y="176030"/>
                  </a:lnTo>
                  <a:lnTo>
                    <a:pt x="134313" y="174533"/>
                  </a:lnTo>
                  <a:cubicBezTo>
                    <a:pt x="129525" y="171840"/>
                    <a:pt x="124737" y="169147"/>
                    <a:pt x="119351" y="166305"/>
                  </a:cubicBezTo>
                  <a:lnTo>
                    <a:pt x="116958" y="164958"/>
                  </a:lnTo>
                  <a:lnTo>
                    <a:pt x="103043" y="156131"/>
                  </a:lnTo>
                  <a:lnTo>
                    <a:pt x="102146" y="155382"/>
                  </a:lnTo>
                  <a:cubicBezTo>
                    <a:pt x="97657" y="152540"/>
                    <a:pt x="93468" y="149398"/>
                    <a:pt x="89278" y="146405"/>
                  </a:cubicBezTo>
                  <a:lnTo>
                    <a:pt x="87782" y="145358"/>
                  </a:lnTo>
                  <a:lnTo>
                    <a:pt x="75813" y="135932"/>
                  </a:lnTo>
                  <a:lnTo>
                    <a:pt x="72970" y="134436"/>
                  </a:lnTo>
                  <a:lnTo>
                    <a:pt x="62048" y="125010"/>
                  </a:lnTo>
                  <a:lnTo>
                    <a:pt x="60253" y="123215"/>
                  </a:lnTo>
                  <a:cubicBezTo>
                    <a:pt x="56662" y="119923"/>
                    <a:pt x="53221" y="116632"/>
                    <a:pt x="50079" y="113190"/>
                  </a:cubicBezTo>
                  <a:lnTo>
                    <a:pt x="49032" y="112293"/>
                  </a:lnTo>
                  <a:lnTo>
                    <a:pt x="39755" y="101969"/>
                  </a:lnTo>
                  <a:lnTo>
                    <a:pt x="39007" y="101072"/>
                  </a:lnTo>
                  <a:cubicBezTo>
                    <a:pt x="36165" y="97631"/>
                    <a:pt x="33322" y="94040"/>
                    <a:pt x="30778" y="90599"/>
                  </a:cubicBezTo>
                  <a:lnTo>
                    <a:pt x="29432" y="88803"/>
                  </a:lnTo>
                  <a:cubicBezTo>
                    <a:pt x="26889" y="85212"/>
                    <a:pt x="24495" y="81771"/>
                    <a:pt x="22250" y="78180"/>
                  </a:cubicBezTo>
                  <a:lnTo>
                    <a:pt x="21053" y="76235"/>
                  </a:lnTo>
                  <a:cubicBezTo>
                    <a:pt x="18809" y="72704"/>
                    <a:pt x="16760" y="69069"/>
                    <a:pt x="14919" y="65313"/>
                  </a:cubicBezTo>
                  <a:lnTo>
                    <a:pt x="14171" y="63967"/>
                  </a:lnTo>
                  <a:cubicBezTo>
                    <a:pt x="12226" y="60227"/>
                    <a:pt x="10580" y="56486"/>
                    <a:pt x="8934" y="52746"/>
                  </a:cubicBezTo>
                  <a:lnTo>
                    <a:pt x="8934" y="52746"/>
                  </a:lnTo>
                  <a:cubicBezTo>
                    <a:pt x="7334" y="48930"/>
                    <a:pt x="5942" y="45040"/>
                    <a:pt x="4745" y="41076"/>
                  </a:cubicBezTo>
                  <a:cubicBezTo>
                    <a:pt x="4745" y="41076"/>
                    <a:pt x="4745" y="39878"/>
                    <a:pt x="4745" y="39280"/>
                  </a:cubicBezTo>
                  <a:cubicBezTo>
                    <a:pt x="3563" y="35555"/>
                    <a:pt x="2621" y="31754"/>
                    <a:pt x="1902" y="27909"/>
                  </a:cubicBezTo>
                  <a:lnTo>
                    <a:pt x="1902" y="25815"/>
                  </a:lnTo>
                  <a:cubicBezTo>
                    <a:pt x="1199" y="21925"/>
                    <a:pt x="601" y="18035"/>
                    <a:pt x="107" y="14144"/>
                  </a:cubicBezTo>
                  <a:cubicBezTo>
                    <a:pt x="107" y="14144"/>
                    <a:pt x="107" y="13097"/>
                    <a:pt x="107" y="12499"/>
                  </a:cubicBezTo>
                  <a:cubicBezTo>
                    <a:pt x="-118" y="8414"/>
                    <a:pt x="-118" y="4315"/>
                    <a:pt x="107" y="230"/>
                  </a:cubicBezTo>
                  <a:lnTo>
                    <a:pt x="107" y="230"/>
                  </a:lnTo>
                  <a:lnTo>
                    <a:pt x="107" y="113639"/>
                  </a:lnTo>
                  <a:cubicBezTo>
                    <a:pt x="-118" y="117769"/>
                    <a:pt x="-118" y="121928"/>
                    <a:pt x="107" y="126058"/>
                  </a:cubicBezTo>
                  <a:cubicBezTo>
                    <a:pt x="107" y="126058"/>
                    <a:pt x="107" y="127105"/>
                    <a:pt x="107" y="127703"/>
                  </a:cubicBezTo>
                  <a:cubicBezTo>
                    <a:pt x="107" y="131593"/>
                    <a:pt x="706" y="135484"/>
                    <a:pt x="1902" y="139373"/>
                  </a:cubicBezTo>
                  <a:lnTo>
                    <a:pt x="1902" y="141468"/>
                  </a:lnTo>
                  <a:cubicBezTo>
                    <a:pt x="2636" y="145313"/>
                    <a:pt x="3593" y="149099"/>
                    <a:pt x="4745" y="152839"/>
                  </a:cubicBezTo>
                  <a:cubicBezTo>
                    <a:pt x="4745" y="152839"/>
                    <a:pt x="4745" y="154036"/>
                    <a:pt x="4745" y="154635"/>
                  </a:cubicBezTo>
                  <a:cubicBezTo>
                    <a:pt x="5942" y="158599"/>
                    <a:pt x="7334" y="162489"/>
                    <a:pt x="8934" y="166305"/>
                  </a:cubicBezTo>
                  <a:lnTo>
                    <a:pt x="8934" y="166305"/>
                  </a:lnTo>
                  <a:cubicBezTo>
                    <a:pt x="10580" y="170195"/>
                    <a:pt x="12226" y="173935"/>
                    <a:pt x="14171" y="177676"/>
                  </a:cubicBezTo>
                  <a:lnTo>
                    <a:pt x="14919" y="179022"/>
                  </a:lnTo>
                  <a:cubicBezTo>
                    <a:pt x="16760" y="182777"/>
                    <a:pt x="18809" y="186413"/>
                    <a:pt x="21053" y="189944"/>
                  </a:cubicBezTo>
                  <a:lnTo>
                    <a:pt x="22250" y="191889"/>
                  </a:lnTo>
                  <a:cubicBezTo>
                    <a:pt x="24495" y="195479"/>
                    <a:pt x="26889" y="198921"/>
                    <a:pt x="29432" y="202362"/>
                  </a:cubicBezTo>
                  <a:lnTo>
                    <a:pt x="30778" y="204158"/>
                  </a:lnTo>
                  <a:cubicBezTo>
                    <a:pt x="33322" y="207748"/>
                    <a:pt x="36165" y="211339"/>
                    <a:pt x="39007" y="214780"/>
                  </a:cubicBezTo>
                  <a:lnTo>
                    <a:pt x="39755" y="215678"/>
                  </a:lnTo>
                  <a:cubicBezTo>
                    <a:pt x="42748" y="219119"/>
                    <a:pt x="45890" y="222560"/>
                    <a:pt x="49032" y="225852"/>
                  </a:cubicBezTo>
                  <a:lnTo>
                    <a:pt x="50079" y="226899"/>
                  </a:lnTo>
                  <a:cubicBezTo>
                    <a:pt x="53221" y="230340"/>
                    <a:pt x="56662" y="233632"/>
                    <a:pt x="60253" y="236924"/>
                  </a:cubicBezTo>
                  <a:lnTo>
                    <a:pt x="62048" y="238569"/>
                  </a:lnTo>
                  <a:lnTo>
                    <a:pt x="72970" y="248145"/>
                  </a:lnTo>
                  <a:lnTo>
                    <a:pt x="75065" y="249790"/>
                  </a:lnTo>
                  <a:lnTo>
                    <a:pt x="87034" y="259216"/>
                  </a:lnTo>
                  <a:lnTo>
                    <a:pt x="88530" y="260264"/>
                  </a:lnTo>
                  <a:lnTo>
                    <a:pt x="101397" y="269241"/>
                  </a:lnTo>
                  <a:lnTo>
                    <a:pt x="102295" y="269241"/>
                  </a:lnTo>
                  <a:lnTo>
                    <a:pt x="116210" y="278217"/>
                  </a:lnTo>
                  <a:lnTo>
                    <a:pt x="118603" y="279564"/>
                  </a:lnTo>
                  <a:cubicBezTo>
                    <a:pt x="123241" y="282407"/>
                    <a:pt x="127880" y="285100"/>
                    <a:pt x="133565" y="287793"/>
                  </a:cubicBezTo>
                  <a:lnTo>
                    <a:pt x="136258" y="289289"/>
                  </a:lnTo>
                  <a:lnTo>
                    <a:pt x="151220" y="297219"/>
                  </a:lnTo>
                  <a:lnTo>
                    <a:pt x="153464" y="298266"/>
                  </a:lnTo>
                  <a:cubicBezTo>
                    <a:pt x="158701" y="300959"/>
                    <a:pt x="164236" y="303503"/>
                    <a:pt x="169772" y="306046"/>
                  </a:cubicBezTo>
                  <a:lnTo>
                    <a:pt x="169772" y="306046"/>
                  </a:lnTo>
                  <a:lnTo>
                    <a:pt x="187128" y="313527"/>
                  </a:lnTo>
                  <a:lnTo>
                    <a:pt x="189671" y="314575"/>
                  </a:lnTo>
                  <a:lnTo>
                    <a:pt x="191616" y="315322"/>
                  </a:lnTo>
                  <a:lnTo>
                    <a:pt x="195506" y="316819"/>
                  </a:lnTo>
                  <a:lnTo>
                    <a:pt x="214657" y="324150"/>
                  </a:lnTo>
                  <a:lnTo>
                    <a:pt x="222437" y="326843"/>
                  </a:lnTo>
                  <a:cubicBezTo>
                    <a:pt x="228871" y="329237"/>
                    <a:pt x="235454" y="331331"/>
                    <a:pt x="242186" y="333426"/>
                  </a:cubicBezTo>
                  <a:lnTo>
                    <a:pt x="246525" y="334922"/>
                  </a:lnTo>
                  <a:lnTo>
                    <a:pt x="248321" y="334922"/>
                  </a:lnTo>
                  <a:lnTo>
                    <a:pt x="261337" y="338663"/>
                  </a:lnTo>
                  <a:lnTo>
                    <a:pt x="270763" y="341356"/>
                  </a:lnTo>
                  <a:lnTo>
                    <a:pt x="284977" y="345096"/>
                  </a:lnTo>
                  <a:lnTo>
                    <a:pt x="292907" y="347041"/>
                  </a:lnTo>
                  <a:lnTo>
                    <a:pt x="293804" y="347041"/>
                  </a:lnTo>
                  <a:lnTo>
                    <a:pt x="301434" y="348687"/>
                  </a:lnTo>
                  <a:lnTo>
                    <a:pt x="316396" y="352128"/>
                  </a:lnTo>
                  <a:lnTo>
                    <a:pt x="325523" y="353924"/>
                  </a:lnTo>
                  <a:lnTo>
                    <a:pt x="336594" y="356168"/>
                  </a:lnTo>
                  <a:lnTo>
                    <a:pt x="339437" y="356168"/>
                  </a:lnTo>
                  <a:lnTo>
                    <a:pt x="347666" y="357514"/>
                  </a:lnTo>
                  <a:lnTo>
                    <a:pt x="362627" y="360058"/>
                  </a:lnTo>
                  <a:lnTo>
                    <a:pt x="371605" y="361405"/>
                  </a:lnTo>
                  <a:lnTo>
                    <a:pt x="379085" y="362601"/>
                  </a:lnTo>
                  <a:lnTo>
                    <a:pt x="386267" y="363499"/>
                  </a:lnTo>
                  <a:lnTo>
                    <a:pt x="394945" y="364546"/>
                  </a:lnTo>
                  <a:lnTo>
                    <a:pt x="410804" y="366491"/>
                  </a:lnTo>
                  <a:lnTo>
                    <a:pt x="418435" y="367239"/>
                  </a:lnTo>
                  <a:lnTo>
                    <a:pt x="420978" y="367239"/>
                  </a:lnTo>
                  <a:lnTo>
                    <a:pt x="442074" y="369035"/>
                  </a:lnTo>
                  <a:lnTo>
                    <a:pt x="442074" y="369035"/>
                  </a:lnTo>
                  <a:lnTo>
                    <a:pt x="463619" y="370531"/>
                  </a:lnTo>
                  <a:lnTo>
                    <a:pt x="466162" y="370531"/>
                  </a:lnTo>
                  <a:lnTo>
                    <a:pt x="474242" y="370531"/>
                  </a:lnTo>
                  <a:lnTo>
                    <a:pt x="490999" y="370531"/>
                  </a:lnTo>
                  <a:lnTo>
                    <a:pt x="500275" y="370531"/>
                  </a:lnTo>
                  <a:lnTo>
                    <a:pt x="521820" y="370531"/>
                  </a:lnTo>
                  <a:cubicBezTo>
                    <a:pt x="532293" y="370531"/>
                    <a:pt x="542766" y="370531"/>
                    <a:pt x="553089" y="370531"/>
                  </a:cubicBezTo>
                  <a:lnTo>
                    <a:pt x="556082" y="370531"/>
                  </a:lnTo>
                  <a:lnTo>
                    <a:pt x="566106" y="370531"/>
                  </a:lnTo>
                  <a:lnTo>
                    <a:pt x="578674" y="370531"/>
                  </a:lnTo>
                  <a:lnTo>
                    <a:pt x="592289" y="369633"/>
                  </a:lnTo>
                  <a:lnTo>
                    <a:pt x="604558" y="368885"/>
                  </a:lnTo>
                  <a:lnTo>
                    <a:pt x="607550" y="368885"/>
                  </a:lnTo>
                  <a:lnTo>
                    <a:pt x="614282" y="368885"/>
                  </a:lnTo>
                  <a:lnTo>
                    <a:pt x="634182" y="366940"/>
                  </a:lnTo>
                  <a:lnTo>
                    <a:pt x="644356" y="365743"/>
                  </a:lnTo>
                  <a:lnTo>
                    <a:pt x="663357" y="363200"/>
                  </a:lnTo>
                  <a:lnTo>
                    <a:pt x="669641" y="362452"/>
                  </a:lnTo>
                  <a:lnTo>
                    <a:pt x="673531" y="362452"/>
                  </a:lnTo>
                  <a:lnTo>
                    <a:pt x="685799" y="360506"/>
                  </a:lnTo>
                  <a:lnTo>
                    <a:pt x="697918" y="358412"/>
                  </a:lnTo>
                  <a:lnTo>
                    <a:pt x="710037" y="356168"/>
                  </a:lnTo>
                  <a:lnTo>
                    <a:pt x="721857" y="353774"/>
                  </a:lnTo>
                  <a:lnTo>
                    <a:pt x="733677" y="351230"/>
                  </a:lnTo>
                  <a:lnTo>
                    <a:pt x="745197" y="348687"/>
                  </a:lnTo>
                  <a:lnTo>
                    <a:pt x="756568" y="345844"/>
                  </a:lnTo>
                  <a:lnTo>
                    <a:pt x="764498" y="343899"/>
                  </a:lnTo>
                  <a:lnTo>
                    <a:pt x="767490" y="343002"/>
                  </a:lnTo>
                  <a:lnTo>
                    <a:pt x="785594" y="337915"/>
                  </a:lnTo>
                  <a:lnTo>
                    <a:pt x="791877" y="336119"/>
                  </a:lnTo>
                  <a:lnTo>
                    <a:pt x="815367" y="328639"/>
                  </a:lnTo>
                  <a:lnTo>
                    <a:pt x="820454" y="326843"/>
                  </a:lnTo>
                  <a:cubicBezTo>
                    <a:pt x="826289" y="324748"/>
                    <a:pt x="832274" y="322653"/>
                    <a:pt x="837959" y="320409"/>
                  </a:cubicBezTo>
                  <a:lnTo>
                    <a:pt x="845590" y="317417"/>
                  </a:lnTo>
                  <a:lnTo>
                    <a:pt x="859803" y="311732"/>
                  </a:lnTo>
                  <a:lnTo>
                    <a:pt x="863544" y="310086"/>
                  </a:lnTo>
                  <a:lnTo>
                    <a:pt x="868331" y="307991"/>
                  </a:lnTo>
                  <a:lnTo>
                    <a:pt x="878505" y="303353"/>
                  </a:lnTo>
                  <a:lnTo>
                    <a:pt x="887183" y="299164"/>
                  </a:lnTo>
                  <a:lnTo>
                    <a:pt x="896758" y="294376"/>
                  </a:lnTo>
                  <a:lnTo>
                    <a:pt x="905137" y="290037"/>
                  </a:lnTo>
                  <a:lnTo>
                    <a:pt x="914114" y="284950"/>
                  </a:lnTo>
                  <a:lnTo>
                    <a:pt x="922044" y="280462"/>
                  </a:lnTo>
                  <a:lnTo>
                    <a:pt x="930721" y="275225"/>
                  </a:lnTo>
                  <a:lnTo>
                    <a:pt x="935509" y="272233"/>
                  </a:lnTo>
                  <a:lnTo>
                    <a:pt x="939399" y="269690"/>
                  </a:lnTo>
                  <a:lnTo>
                    <a:pt x="942391" y="267595"/>
                  </a:lnTo>
                  <a:cubicBezTo>
                    <a:pt x="946730" y="264752"/>
                    <a:pt x="951069" y="261760"/>
                    <a:pt x="955109" y="258618"/>
                  </a:cubicBezTo>
                  <a:lnTo>
                    <a:pt x="957054" y="257271"/>
                  </a:lnTo>
                  <a:lnTo>
                    <a:pt x="967826" y="248893"/>
                  </a:lnTo>
                  <a:lnTo>
                    <a:pt x="970070" y="246948"/>
                  </a:lnTo>
                  <a:lnTo>
                    <a:pt x="971567" y="245751"/>
                  </a:lnTo>
                  <a:lnTo>
                    <a:pt x="976205" y="241562"/>
                  </a:lnTo>
                  <a:lnTo>
                    <a:pt x="983087" y="235577"/>
                  </a:lnTo>
                  <a:lnTo>
                    <a:pt x="988473" y="230191"/>
                  </a:lnTo>
                  <a:cubicBezTo>
                    <a:pt x="990568" y="228246"/>
                    <a:pt x="992663" y="226151"/>
                    <a:pt x="994608" y="224056"/>
                  </a:cubicBezTo>
                  <a:lnTo>
                    <a:pt x="995954" y="222860"/>
                  </a:lnTo>
                  <a:lnTo>
                    <a:pt x="1000742" y="217324"/>
                  </a:lnTo>
                  <a:cubicBezTo>
                    <a:pt x="1002118" y="215947"/>
                    <a:pt x="1003420" y="214496"/>
                    <a:pt x="1004632" y="212985"/>
                  </a:cubicBezTo>
                  <a:lnTo>
                    <a:pt x="1010766" y="205205"/>
                  </a:lnTo>
                  <a:lnTo>
                    <a:pt x="1013609" y="201614"/>
                  </a:lnTo>
                  <a:lnTo>
                    <a:pt x="1013609" y="201614"/>
                  </a:lnTo>
                  <a:cubicBezTo>
                    <a:pt x="1016153" y="198023"/>
                    <a:pt x="1018696" y="194283"/>
                    <a:pt x="1020940" y="190692"/>
                  </a:cubicBezTo>
                  <a:lnTo>
                    <a:pt x="1022586" y="187849"/>
                  </a:lnTo>
                  <a:cubicBezTo>
                    <a:pt x="1024082" y="185306"/>
                    <a:pt x="1025578" y="183062"/>
                    <a:pt x="1026925" y="180518"/>
                  </a:cubicBezTo>
                  <a:lnTo>
                    <a:pt x="1027673" y="179022"/>
                  </a:lnTo>
                  <a:lnTo>
                    <a:pt x="1029618" y="175132"/>
                  </a:lnTo>
                  <a:lnTo>
                    <a:pt x="1033209" y="167202"/>
                  </a:lnTo>
                  <a:lnTo>
                    <a:pt x="1035004" y="162863"/>
                  </a:lnTo>
                  <a:cubicBezTo>
                    <a:pt x="1035393" y="161741"/>
                    <a:pt x="1035842" y="160634"/>
                    <a:pt x="1036351" y="159572"/>
                  </a:cubicBezTo>
                  <a:lnTo>
                    <a:pt x="1037697" y="155083"/>
                  </a:lnTo>
                  <a:cubicBezTo>
                    <a:pt x="1037697" y="153587"/>
                    <a:pt x="1038744" y="152241"/>
                    <a:pt x="1039044" y="150894"/>
                  </a:cubicBezTo>
                  <a:cubicBezTo>
                    <a:pt x="1039343" y="149548"/>
                    <a:pt x="1040689" y="144760"/>
                    <a:pt x="1041438" y="141618"/>
                  </a:cubicBezTo>
                  <a:cubicBezTo>
                    <a:pt x="1041617" y="140660"/>
                    <a:pt x="1041872" y="139703"/>
                    <a:pt x="1042186" y="138775"/>
                  </a:cubicBezTo>
                  <a:cubicBezTo>
                    <a:pt x="1042186" y="138775"/>
                    <a:pt x="1042186" y="138775"/>
                    <a:pt x="1042186" y="138775"/>
                  </a:cubicBezTo>
                  <a:cubicBezTo>
                    <a:pt x="1042934" y="134885"/>
                    <a:pt x="1043382" y="130846"/>
                    <a:pt x="1043832" y="126955"/>
                  </a:cubicBezTo>
                  <a:cubicBezTo>
                    <a:pt x="1043906" y="126013"/>
                    <a:pt x="1043906" y="125055"/>
                    <a:pt x="1043832" y="124113"/>
                  </a:cubicBezTo>
                  <a:cubicBezTo>
                    <a:pt x="1043832" y="121420"/>
                    <a:pt x="1043832" y="118876"/>
                    <a:pt x="1043832" y="116183"/>
                  </a:cubicBezTo>
                  <a:lnTo>
                    <a:pt x="1043832" y="-219"/>
                  </a:lnTo>
                  <a:cubicBezTo>
                    <a:pt x="1045477" y="2624"/>
                    <a:pt x="1045477" y="6365"/>
                    <a:pt x="1044430" y="99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51"/>
            <p:cNvSpPr/>
            <p:nvPr/>
          </p:nvSpPr>
          <p:spPr>
            <a:xfrm>
              <a:off x="4794344" y="2601311"/>
              <a:ext cx="1168320" cy="583659"/>
            </a:xfrm>
            <a:custGeom>
              <a:avLst/>
              <a:gdLst/>
              <a:ahLst/>
              <a:cxnLst/>
              <a:rect l="l" t="t" r="r" b="b"/>
              <a:pathLst>
                <a:path w="1047315" h="523208" extrusionOk="0">
                  <a:moveTo>
                    <a:pt x="523596" y="-219"/>
                  </a:moveTo>
                  <a:cubicBezTo>
                    <a:pt x="812655" y="-219"/>
                    <a:pt x="1047254" y="116931"/>
                    <a:pt x="1047254" y="261461"/>
                  </a:cubicBezTo>
                  <a:cubicBezTo>
                    <a:pt x="1047254" y="405990"/>
                    <a:pt x="813104" y="522990"/>
                    <a:pt x="523596" y="522990"/>
                  </a:cubicBezTo>
                  <a:cubicBezTo>
                    <a:pt x="234088" y="522990"/>
                    <a:pt x="-61" y="405840"/>
                    <a:pt x="-61" y="262209"/>
                  </a:cubicBezTo>
                  <a:cubicBezTo>
                    <a:pt x="-61" y="118577"/>
                    <a:pt x="234687" y="-219"/>
                    <a:pt x="523596" y="-2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51"/>
            <p:cNvSpPr/>
            <p:nvPr/>
          </p:nvSpPr>
          <p:spPr>
            <a:xfrm>
              <a:off x="4832898" y="2627014"/>
              <a:ext cx="1091378" cy="534088"/>
            </a:xfrm>
            <a:custGeom>
              <a:avLst/>
              <a:gdLst/>
              <a:ahLst/>
              <a:cxnLst/>
              <a:rect l="l" t="t" r="r" b="b"/>
              <a:pathLst>
                <a:path w="978342" h="478772" extrusionOk="0">
                  <a:moveTo>
                    <a:pt x="489035" y="-219"/>
                  </a:moveTo>
                  <a:cubicBezTo>
                    <a:pt x="759242" y="-219"/>
                    <a:pt x="978281" y="106907"/>
                    <a:pt x="978281" y="239168"/>
                  </a:cubicBezTo>
                  <a:cubicBezTo>
                    <a:pt x="978281" y="371429"/>
                    <a:pt x="759242" y="478554"/>
                    <a:pt x="489035" y="478554"/>
                  </a:cubicBezTo>
                  <a:cubicBezTo>
                    <a:pt x="218828" y="478554"/>
                    <a:pt x="-61" y="371429"/>
                    <a:pt x="-61" y="239168"/>
                  </a:cubicBezTo>
                  <a:cubicBezTo>
                    <a:pt x="-61" y="106907"/>
                    <a:pt x="219725" y="-219"/>
                    <a:pt x="489035" y="-21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51"/>
            <p:cNvSpPr/>
            <p:nvPr/>
          </p:nvSpPr>
          <p:spPr>
            <a:xfrm>
              <a:off x="4388269" y="2880540"/>
              <a:ext cx="1980636" cy="647750"/>
            </a:xfrm>
            <a:custGeom>
              <a:avLst/>
              <a:gdLst/>
              <a:ahLst/>
              <a:cxnLst/>
              <a:rect l="l" t="t" r="r" b="b"/>
              <a:pathLst>
                <a:path w="1775498" h="580661" extrusionOk="0">
                  <a:moveTo>
                    <a:pt x="1775437" y="-219"/>
                  </a:moveTo>
                  <a:lnTo>
                    <a:pt x="1775437" y="135932"/>
                  </a:lnTo>
                  <a:cubicBezTo>
                    <a:pt x="1775437" y="214182"/>
                    <a:pt x="1734891" y="287643"/>
                    <a:pt x="1663823" y="351530"/>
                  </a:cubicBezTo>
                  <a:cubicBezTo>
                    <a:pt x="1614510" y="394275"/>
                    <a:pt x="1559406" y="429839"/>
                    <a:pt x="1500143" y="457159"/>
                  </a:cubicBezTo>
                  <a:cubicBezTo>
                    <a:pt x="1340951" y="533164"/>
                    <a:pt x="1125204" y="580443"/>
                    <a:pt x="887613" y="580443"/>
                  </a:cubicBezTo>
                  <a:cubicBezTo>
                    <a:pt x="397469" y="580443"/>
                    <a:pt x="-61" y="381752"/>
                    <a:pt x="-61" y="136680"/>
                  </a:cubicBezTo>
                  <a:lnTo>
                    <a:pt x="-61" y="529"/>
                  </a:lnTo>
                  <a:cubicBezTo>
                    <a:pt x="-61" y="245601"/>
                    <a:pt x="397469" y="444441"/>
                    <a:pt x="887613" y="444441"/>
                  </a:cubicBezTo>
                  <a:cubicBezTo>
                    <a:pt x="1125204" y="444441"/>
                    <a:pt x="1340951" y="397761"/>
                    <a:pt x="1500143" y="321756"/>
                  </a:cubicBezTo>
                  <a:cubicBezTo>
                    <a:pt x="1559466" y="294541"/>
                    <a:pt x="1614584" y="258977"/>
                    <a:pt x="1663823" y="216127"/>
                  </a:cubicBezTo>
                  <a:cubicBezTo>
                    <a:pt x="1734891" y="151642"/>
                    <a:pt x="1775437" y="78031"/>
                    <a:pt x="1775437" y="-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51"/>
            <p:cNvSpPr/>
            <p:nvPr/>
          </p:nvSpPr>
          <p:spPr>
            <a:xfrm>
              <a:off x="4388269" y="2385339"/>
              <a:ext cx="1980636" cy="990400"/>
            </a:xfrm>
            <a:custGeom>
              <a:avLst/>
              <a:gdLst/>
              <a:ahLst/>
              <a:cxnLst/>
              <a:rect l="l" t="t" r="r" b="b"/>
              <a:pathLst>
                <a:path w="1775498" h="887823" extrusionOk="0">
                  <a:moveTo>
                    <a:pt x="887613" y="-219"/>
                  </a:moveTo>
                  <a:cubicBezTo>
                    <a:pt x="1377906" y="-219"/>
                    <a:pt x="1775437" y="198622"/>
                    <a:pt x="1775437" y="443693"/>
                  </a:cubicBezTo>
                  <a:cubicBezTo>
                    <a:pt x="1775437" y="521943"/>
                    <a:pt x="1734891" y="595554"/>
                    <a:pt x="1663823" y="659291"/>
                  </a:cubicBezTo>
                  <a:cubicBezTo>
                    <a:pt x="1614584" y="702141"/>
                    <a:pt x="1559466" y="737705"/>
                    <a:pt x="1500143" y="764920"/>
                  </a:cubicBezTo>
                  <a:cubicBezTo>
                    <a:pt x="1340951" y="840925"/>
                    <a:pt x="1125204" y="887605"/>
                    <a:pt x="887613" y="887605"/>
                  </a:cubicBezTo>
                  <a:cubicBezTo>
                    <a:pt x="397469" y="887605"/>
                    <a:pt x="-61" y="688765"/>
                    <a:pt x="-61" y="443693"/>
                  </a:cubicBezTo>
                  <a:cubicBezTo>
                    <a:pt x="-61" y="198622"/>
                    <a:pt x="397469" y="-219"/>
                    <a:pt x="887613" y="-219"/>
                  </a:cubicBezTo>
                  <a:close/>
                  <a:moveTo>
                    <a:pt x="887613" y="789158"/>
                  </a:moveTo>
                  <a:cubicBezTo>
                    <a:pt x="1269434" y="789158"/>
                    <a:pt x="1578841" y="634454"/>
                    <a:pt x="1578841" y="443693"/>
                  </a:cubicBezTo>
                  <a:cubicBezTo>
                    <a:pt x="1578841" y="252932"/>
                    <a:pt x="1269434" y="98229"/>
                    <a:pt x="887613" y="98229"/>
                  </a:cubicBezTo>
                  <a:cubicBezTo>
                    <a:pt x="505792" y="98229"/>
                    <a:pt x="196684" y="252932"/>
                    <a:pt x="196684" y="443693"/>
                  </a:cubicBezTo>
                  <a:cubicBezTo>
                    <a:pt x="196684" y="634454"/>
                    <a:pt x="506091" y="789158"/>
                    <a:pt x="887613" y="789158"/>
                  </a:cubicBezTo>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9" name="Google Shape;799;p51"/>
            <p:cNvGrpSpPr/>
            <p:nvPr/>
          </p:nvGrpSpPr>
          <p:grpSpPr>
            <a:xfrm>
              <a:off x="1541073" y="3569181"/>
              <a:ext cx="182257" cy="269547"/>
              <a:chOff x="3951996" y="3621107"/>
              <a:chExt cx="163380" cy="241630"/>
            </a:xfrm>
          </p:grpSpPr>
          <p:sp>
            <p:nvSpPr>
              <p:cNvPr id="800" name="Google Shape;800;p51"/>
              <p:cNvSpPr/>
              <p:nvPr/>
            </p:nvSpPr>
            <p:spPr>
              <a:xfrm>
                <a:off x="4025607" y="3621107"/>
                <a:ext cx="89769" cy="186122"/>
              </a:xfrm>
              <a:custGeom>
                <a:avLst/>
                <a:gdLst/>
                <a:ahLst/>
                <a:cxnLst/>
                <a:rect l="l" t="t" r="r" b="b"/>
                <a:pathLst>
                  <a:path w="89769" h="186122" extrusionOk="0">
                    <a:moveTo>
                      <a:pt x="89708" y="-219"/>
                    </a:moveTo>
                    <a:lnTo>
                      <a:pt x="89708" y="135932"/>
                    </a:lnTo>
                    <a:cubicBezTo>
                      <a:pt x="58723" y="150595"/>
                      <a:pt x="28725" y="167292"/>
                      <a:pt x="-61" y="185904"/>
                    </a:cubicBezTo>
                    <a:lnTo>
                      <a:pt x="-61" y="49903"/>
                    </a:lnTo>
                    <a:cubicBezTo>
                      <a:pt x="28725" y="31231"/>
                      <a:pt x="58708" y="14489"/>
                      <a:pt x="89708" y="-219"/>
                    </a:cubicBezTo>
                  </a:path>
                </a:pathLst>
              </a:custGeom>
              <a:solidFill>
                <a:srgbClr val="BDBD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51"/>
              <p:cNvSpPr/>
              <p:nvPr/>
            </p:nvSpPr>
            <p:spPr>
              <a:xfrm>
                <a:off x="3965760" y="3671079"/>
                <a:ext cx="59846" cy="181035"/>
              </a:xfrm>
              <a:custGeom>
                <a:avLst/>
                <a:gdLst/>
                <a:ahLst/>
                <a:cxnLst/>
                <a:rect l="l" t="t" r="r" b="b"/>
                <a:pathLst>
                  <a:path w="59846" h="181035" extrusionOk="0">
                    <a:moveTo>
                      <a:pt x="59785" y="-69"/>
                    </a:moveTo>
                    <a:lnTo>
                      <a:pt x="59785" y="135932"/>
                    </a:lnTo>
                    <a:cubicBezTo>
                      <a:pt x="38899" y="149607"/>
                      <a:pt x="18910" y="164599"/>
                      <a:pt x="-61" y="180817"/>
                    </a:cubicBezTo>
                    <a:lnTo>
                      <a:pt x="-61" y="44666"/>
                    </a:lnTo>
                    <a:cubicBezTo>
                      <a:pt x="18910" y="28448"/>
                      <a:pt x="38899" y="13456"/>
                      <a:pt x="59785" y="-219"/>
                    </a:cubicBezTo>
                  </a:path>
                </a:pathLst>
              </a:custGeom>
              <a:solidFill>
                <a:srgbClr val="B8B8B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51"/>
              <p:cNvSpPr/>
              <p:nvPr/>
            </p:nvSpPr>
            <p:spPr>
              <a:xfrm>
                <a:off x="3951996" y="3715664"/>
                <a:ext cx="12717" cy="147073"/>
              </a:xfrm>
              <a:custGeom>
                <a:avLst/>
                <a:gdLst/>
                <a:ahLst/>
                <a:cxnLst/>
                <a:rect l="l" t="t" r="r" b="b"/>
                <a:pathLst>
                  <a:path w="12717" h="147073" extrusionOk="0">
                    <a:moveTo>
                      <a:pt x="12656" y="-219"/>
                    </a:moveTo>
                    <a:lnTo>
                      <a:pt x="12656" y="135932"/>
                    </a:lnTo>
                    <a:lnTo>
                      <a:pt x="-61" y="146855"/>
                    </a:lnTo>
                    <a:lnTo>
                      <a:pt x="-61" y="10853"/>
                    </a:lnTo>
                    <a:cubicBezTo>
                      <a:pt x="3978" y="7113"/>
                      <a:pt x="8317" y="3372"/>
                      <a:pt x="12656" y="-219"/>
                    </a:cubicBezTo>
                  </a:path>
                </a:pathLst>
              </a:custGeom>
              <a:solidFill>
                <a:srgbClr val="B3B3B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3" name="Google Shape;803;p51"/>
            <p:cNvGrpSpPr/>
            <p:nvPr/>
          </p:nvGrpSpPr>
          <p:grpSpPr>
            <a:xfrm>
              <a:off x="7289708" y="3568513"/>
              <a:ext cx="178753" cy="271215"/>
              <a:chOff x="9105235" y="3620509"/>
              <a:chExt cx="160239" cy="243125"/>
            </a:xfrm>
          </p:grpSpPr>
          <p:sp>
            <p:nvSpPr>
              <p:cNvPr id="804" name="Google Shape;804;p51"/>
              <p:cNvSpPr/>
              <p:nvPr/>
            </p:nvSpPr>
            <p:spPr>
              <a:xfrm>
                <a:off x="9185280" y="3620509"/>
                <a:ext cx="80194" cy="181035"/>
              </a:xfrm>
              <a:custGeom>
                <a:avLst/>
                <a:gdLst/>
                <a:ahLst/>
                <a:cxnLst/>
                <a:rect l="l" t="t" r="r" b="b"/>
                <a:pathLst>
                  <a:path w="80194" h="181035" extrusionOk="0">
                    <a:moveTo>
                      <a:pt x="80133" y="-69"/>
                    </a:moveTo>
                    <a:lnTo>
                      <a:pt x="80133" y="135932"/>
                    </a:lnTo>
                    <a:cubicBezTo>
                      <a:pt x="52589" y="149398"/>
                      <a:pt x="25823" y="164375"/>
                      <a:pt x="-61" y="180817"/>
                    </a:cubicBezTo>
                    <a:lnTo>
                      <a:pt x="-61" y="44666"/>
                    </a:lnTo>
                    <a:cubicBezTo>
                      <a:pt x="25777" y="28179"/>
                      <a:pt x="52559" y="13187"/>
                      <a:pt x="80133" y="-219"/>
                    </a:cubicBezTo>
                  </a:path>
                </a:pathLst>
              </a:custGeom>
              <a:solidFill>
                <a:srgbClr val="BDBD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51"/>
              <p:cNvSpPr/>
              <p:nvPr/>
            </p:nvSpPr>
            <p:spPr>
              <a:xfrm>
                <a:off x="9124685" y="3665693"/>
                <a:ext cx="60594" cy="181035"/>
              </a:xfrm>
              <a:custGeom>
                <a:avLst/>
                <a:gdLst/>
                <a:ahLst/>
                <a:cxnLst/>
                <a:rect l="l" t="t" r="r" b="b"/>
                <a:pathLst>
                  <a:path w="60594" h="181035" extrusionOk="0">
                    <a:moveTo>
                      <a:pt x="60533" y="-219"/>
                    </a:moveTo>
                    <a:lnTo>
                      <a:pt x="60533" y="135932"/>
                    </a:lnTo>
                    <a:cubicBezTo>
                      <a:pt x="39422" y="149622"/>
                      <a:pt x="19179" y="164614"/>
                      <a:pt x="-61" y="180817"/>
                    </a:cubicBezTo>
                    <a:lnTo>
                      <a:pt x="-61" y="44666"/>
                    </a:lnTo>
                    <a:cubicBezTo>
                      <a:pt x="19224" y="28508"/>
                      <a:pt x="39452" y="13516"/>
                      <a:pt x="60533" y="-219"/>
                    </a:cubicBezTo>
                  </a:path>
                </a:pathLst>
              </a:custGeom>
              <a:solidFill>
                <a:srgbClr val="B8B8B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51"/>
              <p:cNvSpPr/>
              <p:nvPr/>
            </p:nvSpPr>
            <p:spPr>
              <a:xfrm>
                <a:off x="9105235" y="3710278"/>
                <a:ext cx="19449" cy="153356"/>
              </a:xfrm>
              <a:custGeom>
                <a:avLst/>
                <a:gdLst/>
                <a:ahLst/>
                <a:cxnLst/>
                <a:rect l="l" t="t" r="r" b="b"/>
                <a:pathLst>
                  <a:path w="19449" h="153356" extrusionOk="0">
                    <a:moveTo>
                      <a:pt x="19389" y="-219"/>
                    </a:moveTo>
                    <a:lnTo>
                      <a:pt x="19389" y="135932"/>
                    </a:lnTo>
                    <a:cubicBezTo>
                      <a:pt x="12656" y="141618"/>
                      <a:pt x="6222" y="147303"/>
                      <a:pt x="-61" y="153138"/>
                    </a:cubicBezTo>
                    <a:lnTo>
                      <a:pt x="-61" y="16987"/>
                    </a:lnTo>
                    <a:cubicBezTo>
                      <a:pt x="6222" y="11152"/>
                      <a:pt x="12656" y="5467"/>
                      <a:pt x="19389" y="-219"/>
                    </a:cubicBezTo>
                  </a:path>
                </a:pathLst>
              </a:custGeom>
              <a:solidFill>
                <a:srgbClr val="B3B3B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7" name="Google Shape;807;p51"/>
            <p:cNvSpPr/>
            <p:nvPr/>
          </p:nvSpPr>
          <p:spPr>
            <a:xfrm>
              <a:off x="6073321" y="3113536"/>
              <a:ext cx="1395140" cy="574313"/>
            </a:xfrm>
            <a:custGeom>
              <a:avLst/>
              <a:gdLst/>
              <a:ahLst/>
              <a:cxnLst/>
              <a:rect l="l" t="t" r="r" b="b"/>
              <a:pathLst>
                <a:path w="1250643" h="514830" extrusionOk="0">
                  <a:moveTo>
                    <a:pt x="160028" y="-219"/>
                  </a:moveTo>
                  <a:lnTo>
                    <a:pt x="1250582" y="407786"/>
                  </a:lnTo>
                  <a:cubicBezTo>
                    <a:pt x="1192262" y="435420"/>
                    <a:pt x="1138280" y="471402"/>
                    <a:pt x="1090343" y="514612"/>
                  </a:cubicBezTo>
                  <a:lnTo>
                    <a:pt x="-61" y="106757"/>
                  </a:lnTo>
                  <a:cubicBezTo>
                    <a:pt x="58199" y="79033"/>
                    <a:pt x="112121" y="43006"/>
                    <a:pt x="160028" y="-21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51"/>
            <p:cNvSpPr/>
            <p:nvPr/>
          </p:nvSpPr>
          <p:spPr>
            <a:xfrm>
              <a:off x="6073153" y="3232871"/>
              <a:ext cx="1216555" cy="606858"/>
            </a:xfrm>
            <a:custGeom>
              <a:avLst/>
              <a:gdLst/>
              <a:ahLst/>
              <a:cxnLst/>
              <a:rect l="l" t="t" r="r" b="b"/>
              <a:pathLst>
                <a:path w="1090554" h="544005" extrusionOk="0">
                  <a:moveTo>
                    <a:pt x="1090555" y="407854"/>
                  </a:moveTo>
                  <a:lnTo>
                    <a:pt x="1090555" y="544005"/>
                  </a:lnTo>
                  <a:lnTo>
                    <a:pt x="0" y="136001"/>
                  </a:lnTo>
                  <a:lnTo>
                    <a:pt x="0" y="0"/>
                  </a:lnTo>
                  <a:lnTo>
                    <a:pt x="1090555" y="407854"/>
                  </a:lnTo>
                  <a:close/>
                </a:path>
              </a:pathLst>
            </a:custGeom>
            <a:solidFill>
              <a:srgbClr val="95959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51"/>
            <p:cNvSpPr/>
            <p:nvPr/>
          </p:nvSpPr>
          <p:spPr>
            <a:xfrm>
              <a:off x="3292885" y="3222857"/>
              <a:ext cx="1371440" cy="635398"/>
            </a:xfrm>
            <a:custGeom>
              <a:avLst/>
              <a:gdLst/>
              <a:ahLst/>
              <a:cxnLst/>
              <a:rect l="l" t="t" r="r" b="b"/>
              <a:pathLst>
                <a:path w="1229398" h="569589" extrusionOk="0">
                  <a:moveTo>
                    <a:pt x="1229398" y="0"/>
                  </a:moveTo>
                  <a:lnTo>
                    <a:pt x="1229398" y="136151"/>
                  </a:lnTo>
                  <a:lnTo>
                    <a:pt x="0" y="569590"/>
                  </a:lnTo>
                  <a:lnTo>
                    <a:pt x="0" y="433439"/>
                  </a:lnTo>
                  <a:lnTo>
                    <a:pt x="1229398" y="0"/>
                  </a:lnTo>
                  <a:close/>
                </a:path>
              </a:pathLst>
            </a:custGeom>
            <a:solidFill>
              <a:srgbClr val="95959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51"/>
            <p:cNvSpPr/>
            <p:nvPr/>
          </p:nvSpPr>
          <p:spPr>
            <a:xfrm>
              <a:off x="3120308" y="3584536"/>
              <a:ext cx="171909" cy="273553"/>
            </a:xfrm>
            <a:custGeom>
              <a:avLst/>
              <a:gdLst/>
              <a:ahLst/>
              <a:cxnLst/>
              <a:rect l="l" t="t" r="r" b="b"/>
              <a:pathLst>
                <a:path w="154104" h="245221" extrusionOk="0">
                  <a:moveTo>
                    <a:pt x="154043" y="109002"/>
                  </a:moveTo>
                  <a:lnTo>
                    <a:pt x="154043" y="245003"/>
                  </a:lnTo>
                  <a:cubicBezTo>
                    <a:pt x="108440" y="201105"/>
                    <a:pt x="56494" y="164344"/>
                    <a:pt x="-61" y="135932"/>
                  </a:cubicBezTo>
                  <a:lnTo>
                    <a:pt x="-61" y="-219"/>
                  </a:lnTo>
                  <a:cubicBezTo>
                    <a:pt x="56538" y="28194"/>
                    <a:pt x="108485" y="65014"/>
                    <a:pt x="154043" y="109002"/>
                  </a:cubicBezTo>
                </a:path>
              </a:pathLst>
            </a:custGeom>
            <a:solidFill>
              <a:srgbClr val="8585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51"/>
            <p:cNvSpPr/>
            <p:nvPr/>
          </p:nvSpPr>
          <p:spPr>
            <a:xfrm>
              <a:off x="3120975" y="3100517"/>
              <a:ext cx="1543350" cy="605690"/>
            </a:xfrm>
            <a:custGeom>
              <a:avLst/>
              <a:gdLst/>
              <a:ahLst/>
              <a:cxnLst/>
              <a:rect l="l" t="t" r="r" b="b"/>
              <a:pathLst>
                <a:path w="1383503" h="542958" extrusionOk="0">
                  <a:moveTo>
                    <a:pt x="-61" y="433669"/>
                  </a:moveTo>
                  <a:lnTo>
                    <a:pt x="1229337" y="-219"/>
                  </a:lnTo>
                  <a:cubicBezTo>
                    <a:pt x="1274925" y="43694"/>
                    <a:pt x="1326872" y="80470"/>
                    <a:pt x="1383442" y="108852"/>
                  </a:cubicBezTo>
                  <a:lnTo>
                    <a:pt x="154044" y="542740"/>
                  </a:lnTo>
                  <a:cubicBezTo>
                    <a:pt x="108485" y="498812"/>
                    <a:pt x="56524" y="462036"/>
                    <a:pt x="-61" y="4336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51"/>
            <p:cNvSpPr/>
            <p:nvPr/>
          </p:nvSpPr>
          <p:spPr>
            <a:xfrm>
              <a:off x="1640547" y="3548318"/>
              <a:ext cx="1534839" cy="530751"/>
            </a:xfrm>
            <a:custGeom>
              <a:avLst/>
              <a:gdLst/>
              <a:ahLst/>
              <a:cxnLst/>
              <a:rect l="l" t="t" r="r" b="b"/>
              <a:pathLst>
                <a:path w="1375873" h="475780" extrusionOk="0">
                  <a:moveTo>
                    <a:pt x="736201" y="131444"/>
                  </a:moveTo>
                  <a:lnTo>
                    <a:pt x="761487" y="132640"/>
                  </a:lnTo>
                  <a:lnTo>
                    <a:pt x="766424" y="132640"/>
                  </a:lnTo>
                  <a:lnTo>
                    <a:pt x="791859" y="134286"/>
                  </a:lnTo>
                  <a:lnTo>
                    <a:pt x="791859" y="134286"/>
                  </a:lnTo>
                  <a:lnTo>
                    <a:pt x="816994" y="136381"/>
                  </a:lnTo>
                  <a:lnTo>
                    <a:pt x="821782" y="136381"/>
                  </a:lnTo>
                  <a:lnTo>
                    <a:pt x="846020" y="138925"/>
                  </a:lnTo>
                  <a:lnTo>
                    <a:pt x="850509" y="138925"/>
                  </a:lnTo>
                  <a:cubicBezTo>
                    <a:pt x="858587" y="139822"/>
                    <a:pt x="866517" y="140870"/>
                    <a:pt x="874597" y="142066"/>
                  </a:cubicBezTo>
                  <a:lnTo>
                    <a:pt x="875494" y="142066"/>
                  </a:lnTo>
                  <a:cubicBezTo>
                    <a:pt x="884022" y="143264"/>
                    <a:pt x="892401" y="144460"/>
                    <a:pt x="900779" y="145956"/>
                  </a:cubicBezTo>
                  <a:lnTo>
                    <a:pt x="904969" y="145956"/>
                  </a:lnTo>
                  <a:lnTo>
                    <a:pt x="928907" y="150146"/>
                  </a:lnTo>
                  <a:lnTo>
                    <a:pt x="933246" y="151043"/>
                  </a:lnTo>
                  <a:lnTo>
                    <a:pt x="958681" y="156130"/>
                  </a:lnTo>
                  <a:lnTo>
                    <a:pt x="962272" y="156879"/>
                  </a:lnTo>
                  <a:lnTo>
                    <a:pt x="987707" y="162863"/>
                  </a:lnTo>
                  <a:lnTo>
                    <a:pt x="989801" y="162863"/>
                  </a:lnTo>
                  <a:cubicBezTo>
                    <a:pt x="999526" y="165257"/>
                    <a:pt x="1009102" y="167651"/>
                    <a:pt x="1018527" y="170344"/>
                  </a:cubicBezTo>
                  <a:lnTo>
                    <a:pt x="1021370" y="171092"/>
                  </a:lnTo>
                  <a:lnTo>
                    <a:pt x="1048451" y="179022"/>
                  </a:lnTo>
                  <a:lnTo>
                    <a:pt x="1052940" y="180368"/>
                  </a:lnTo>
                  <a:lnTo>
                    <a:pt x="1065507" y="184408"/>
                  </a:lnTo>
                  <a:lnTo>
                    <a:pt x="1070295" y="186054"/>
                  </a:lnTo>
                  <a:lnTo>
                    <a:pt x="1086902" y="191739"/>
                  </a:lnTo>
                  <a:lnTo>
                    <a:pt x="1087650" y="191739"/>
                  </a:lnTo>
                  <a:lnTo>
                    <a:pt x="1102612" y="197275"/>
                  </a:lnTo>
                  <a:lnTo>
                    <a:pt x="1107250" y="199220"/>
                  </a:lnTo>
                  <a:lnTo>
                    <a:pt x="1119070" y="203858"/>
                  </a:lnTo>
                  <a:lnTo>
                    <a:pt x="1123708" y="205653"/>
                  </a:lnTo>
                  <a:lnTo>
                    <a:pt x="1132685" y="209394"/>
                  </a:lnTo>
                  <a:lnTo>
                    <a:pt x="1137323" y="211339"/>
                  </a:lnTo>
                  <a:lnTo>
                    <a:pt x="1148694" y="216426"/>
                  </a:lnTo>
                  <a:lnTo>
                    <a:pt x="1150639" y="217323"/>
                  </a:lnTo>
                  <a:lnTo>
                    <a:pt x="1163656" y="223308"/>
                  </a:lnTo>
                  <a:lnTo>
                    <a:pt x="1167396" y="225104"/>
                  </a:lnTo>
                  <a:lnTo>
                    <a:pt x="1176373" y="229592"/>
                  </a:lnTo>
                  <a:lnTo>
                    <a:pt x="1181011" y="231986"/>
                  </a:lnTo>
                  <a:lnTo>
                    <a:pt x="1188791" y="236025"/>
                  </a:lnTo>
                  <a:lnTo>
                    <a:pt x="1193728" y="238569"/>
                  </a:lnTo>
                  <a:lnTo>
                    <a:pt x="1200910" y="242609"/>
                  </a:lnTo>
                  <a:lnTo>
                    <a:pt x="1205698" y="245302"/>
                  </a:lnTo>
                  <a:lnTo>
                    <a:pt x="1212730" y="249342"/>
                  </a:lnTo>
                  <a:lnTo>
                    <a:pt x="1217368" y="252034"/>
                  </a:lnTo>
                  <a:lnTo>
                    <a:pt x="1224400" y="256373"/>
                  </a:lnTo>
                  <a:lnTo>
                    <a:pt x="1228589" y="259066"/>
                  </a:lnTo>
                  <a:lnTo>
                    <a:pt x="1236369" y="264004"/>
                  </a:lnTo>
                  <a:lnTo>
                    <a:pt x="1239511" y="266098"/>
                  </a:lnTo>
                  <a:lnTo>
                    <a:pt x="1249984" y="273280"/>
                  </a:lnTo>
                  <a:lnTo>
                    <a:pt x="1251929" y="274627"/>
                  </a:lnTo>
                  <a:lnTo>
                    <a:pt x="1260158" y="280611"/>
                  </a:lnTo>
                  <a:lnTo>
                    <a:pt x="1263599" y="283304"/>
                  </a:lnTo>
                  <a:lnTo>
                    <a:pt x="1269883" y="288092"/>
                  </a:lnTo>
                  <a:lnTo>
                    <a:pt x="1273624" y="291085"/>
                  </a:lnTo>
                  <a:lnTo>
                    <a:pt x="1279309" y="295723"/>
                  </a:lnTo>
                  <a:lnTo>
                    <a:pt x="1283049" y="298865"/>
                  </a:lnTo>
                  <a:lnTo>
                    <a:pt x="1288436" y="303503"/>
                  </a:lnTo>
                  <a:lnTo>
                    <a:pt x="1292026" y="306794"/>
                  </a:lnTo>
                  <a:lnTo>
                    <a:pt x="1297263" y="311582"/>
                  </a:lnTo>
                  <a:lnTo>
                    <a:pt x="1300405" y="314724"/>
                  </a:lnTo>
                  <a:lnTo>
                    <a:pt x="1305791" y="319960"/>
                  </a:lnTo>
                  <a:lnTo>
                    <a:pt x="1308484" y="322653"/>
                  </a:lnTo>
                  <a:cubicBezTo>
                    <a:pt x="1310878" y="325197"/>
                    <a:pt x="1313272" y="327591"/>
                    <a:pt x="1315516" y="330134"/>
                  </a:cubicBezTo>
                  <a:lnTo>
                    <a:pt x="1315516" y="330882"/>
                  </a:lnTo>
                  <a:cubicBezTo>
                    <a:pt x="1318060" y="333576"/>
                    <a:pt x="1320453" y="336418"/>
                    <a:pt x="1322847" y="339111"/>
                  </a:cubicBezTo>
                  <a:lnTo>
                    <a:pt x="1324942" y="341804"/>
                  </a:lnTo>
                  <a:lnTo>
                    <a:pt x="1329580" y="347490"/>
                  </a:lnTo>
                  <a:cubicBezTo>
                    <a:pt x="1330478" y="348537"/>
                    <a:pt x="1331226" y="349734"/>
                    <a:pt x="1331974" y="350781"/>
                  </a:cubicBezTo>
                  <a:lnTo>
                    <a:pt x="1336014" y="356018"/>
                  </a:lnTo>
                  <a:lnTo>
                    <a:pt x="1338408" y="359459"/>
                  </a:lnTo>
                  <a:cubicBezTo>
                    <a:pt x="1339604" y="361254"/>
                    <a:pt x="1340801" y="362900"/>
                    <a:pt x="1341849" y="364696"/>
                  </a:cubicBezTo>
                  <a:lnTo>
                    <a:pt x="1344243" y="368286"/>
                  </a:lnTo>
                  <a:lnTo>
                    <a:pt x="1347534" y="373523"/>
                  </a:lnTo>
                  <a:cubicBezTo>
                    <a:pt x="1347534" y="374720"/>
                    <a:pt x="1348881" y="375767"/>
                    <a:pt x="1349629" y="376964"/>
                  </a:cubicBezTo>
                  <a:lnTo>
                    <a:pt x="1352621" y="382500"/>
                  </a:lnTo>
                  <a:lnTo>
                    <a:pt x="1354417" y="385792"/>
                  </a:lnTo>
                  <a:cubicBezTo>
                    <a:pt x="1355613" y="388036"/>
                    <a:pt x="1356661" y="390280"/>
                    <a:pt x="1357708" y="392525"/>
                  </a:cubicBezTo>
                  <a:lnTo>
                    <a:pt x="1358755" y="394769"/>
                  </a:lnTo>
                  <a:cubicBezTo>
                    <a:pt x="1360251" y="397761"/>
                    <a:pt x="1361449" y="400753"/>
                    <a:pt x="1362795" y="403746"/>
                  </a:cubicBezTo>
                  <a:cubicBezTo>
                    <a:pt x="1364142" y="406738"/>
                    <a:pt x="1362795" y="405242"/>
                    <a:pt x="1363543" y="405840"/>
                  </a:cubicBezTo>
                  <a:lnTo>
                    <a:pt x="1366236" y="412872"/>
                  </a:lnTo>
                  <a:lnTo>
                    <a:pt x="1367283" y="416164"/>
                  </a:lnTo>
                  <a:cubicBezTo>
                    <a:pt x="1367283" y="418109"/>
                    <a:pt x="1368630" y="420054"/>
                    <a:pt x="1369229" y="421999"/>
                  </a:cubicBezTo>
                  <a:lnTo>
                    <a:pt x="1370126" y="425739"/>
                  </a:lnTo>
                  <a:cubicBezTo>
                    <a:pt x="1370126" y="427535"/>
                    <a:pt x="1371174" y="429480"/>
                    <a:pt x="1371622" y="431424"/>
                  </a:cubicBezTo>
                  <a:lnTo>
                    <a:pt x="1372520" y="435165"/>
                  </a:lnTo>
                  <a:cubicBezTo>
                    <a:pt x="1372520" y="437110"/>
                    <a:pt x="1373268" y="438905"/>
                    <a:pt x="1373717" y="440850"/>
                  </a:cubicBezTo>
                  <a:cubicBezTo>
                    <a:pt x="1374166" y="442795"/>
                    <a:pt x="1373717" y="443394"/>
                    <a:pt x="1373717" y="444591"/>
                  </a:cubicBezTo>
                  <a:lnTo>
                    <a:pt x="1374615" y="450426"/>
                  </a:lnTo>
                  <a:lnTo>
                    <a:pt x="1374615" y="454017"/>
                  </a:lnTo>
                  <a:lnTo>
                    <a:pt x="1374615" y="460450"/>
                  </a:lnTo>
                  <a:cubicBezTo>
                    <a:pt x="1374689" y="461498"/>
                    <a:pt x="1374689" y="462545"/>
                    <a:pt x="1374615" y="463592"/>
                  </a:cubicBezTo>
                  <a:cubicBezTo>
                    <a:pt x="1374615" y="466734"/>
                    <a:pt x="1374615" y="469876"/>
                    <a:pt x="1374615" y="473168"/>
                  </a:cubicBezTo>
                  <a:lnTo>
                    <a:pt x="1374615" y="337017"/>
                  </a:lnTo>
                  <a:cubicBezTo>
                    <a:pt x="1374615" y="333875"/>
                    <a:pt x="1374615" y="330583"/>
                    <a:pt x="1374615" y="327441"/>
                  </a:cubicBezTo>
                  <a:cubicBezTo>
                    <a:pt x="1374689" y="326394"/>
                    <a:pt x="1374689" y="325346"/>
                    <a:pt x="1374615" y="324299"/>
                  </a:cubicBezTo>
                  <a:lnTo>
                    <a:pt x="1374615" y="318015"/>
                  </a:lnTo>
                  <a:lnTo>
                    <a:pt x="1374615" y="314275"/>
                  </a:lnTo>
                  <a:lnTo>
                    <a:pt x="1375812" y="310983"/>
                  </a:lnTo>
                  <a:cubicBezTo>
                    <a:pt x="1375812" y="309787"/>
                    <a:pt x="1375812" y="308440"/>
                    <a:pt x="1375812" y="307243"/>
                  </a:cubicBezTo>
                  <a:cubicBezTo>
                    <a:pt x="1375812" y="306046"/>
                    <a:pt x="1375064" y="303503"/>
                    <a:pt x="1374615" y="301558"/>
                  </a:cubicBezTo>
                  <a:lnTo>
                    <a:pt x="1373717" y="297817"/>
                  </a:lnTo>
                  <a:cubicBezTo>
                    <a:pt x="1373717" y="295872"/>
                    <a:pt x="1372819" y="294077"/>
                    <a:pt x="1372221" y="292132"/>
                  </a:cubicBezTo>
                  <a:lnTo>
                    <a:pt x="1371323" y="288541"/>
                  </a:lnTo>
                  <a:cubicBezTo>
                    <a:pt x="1371323" y="286596"/>
                    <a:pt x="1369976" y="284651"/>
                    <a:pt x="1369378" y="282556"/>
                  </a:cubicBezTo>
                  <a:cubicBezTo>
                    <a:pt x="1368780" y="280462"/>
                    <a:pt x="1368630" y="280462"/>
                    <a:pt x="1368331" y="279265"/>
                  </a:cubicBezTo>
                  <a:lnTo>
                    <a:pt x="1365638" y="272383"/>
                  </a:lnTo>
                  <a:cubicBezTo>
                    <a:pt x="1365638" y="271634"/>
                    <a:pt x="1365638" y="270886"/>
                    <a:pt x="1364890" y="270138"/>
                  </a:cubicBezTo>
                  <a:cubicBezTo>
                    <a:pt x="1364142" y="269390"/>
                    <a:pt x="1362346" y="264153"/>
                    <a:pt x="1360850" y="261161"/>
                  </a:cubicBezTo>
                  <a:lnTo>
                    <a:pt x="1359803" y="258917"/>
                  </a:lnTo>
                  <a:cubicBezTo>
                    <a:pt x="1358755" y="256673"/>
                    <a:pt x="1357708" y="254428"/>
                    <a:pt x="1356511" y="252334"/>
                  </a:cubicBezTo>
                  <a:lnTo>
                    <a:pt x="1354716" y="249042"/>
                  </a:lnTo>
                  <a:lnTo>
                    <a:pt x="1351724" y="243506"/>
                  </a:lnTo>
                  <a:cubicBezTo>
                    <a:pt x="1350975" y="242310"/>
                    <a:pt x="1350227" y="241112"/>
                    <a:pt x="1349629" y="239916"/>
                  </a:cubicBezTo>
                  <a:lnTo>
                    <a:pt x="1346337" y="234679"/>
                  </a:lnTo>
                  <a:lnTo>
                    <a:pt x="1343943" y="231088"/>
                  </a:lnTo>
                  <a:lnTo>
                    <a:pt x="1340502" y="226001"/>
                  </a:lnTo>
                  <a:lnTo>
                    <a:pt x="1338109" y="222410"/>
                  </a:lnTo>
                  <a:lnTo>
                    <a:pt x="1334069" y="217174"/>
                  </a:lnTo>
                  <a:lnTo>
                    <a:pt x="1331675" y="213882"/>
                  </a:lnTo>
                  <a:lnTo>
                    <a:pt x="1327037" y="208197"/>
                  </a:lnTo>
                  <a:lnTo>
                    <a:pt x="1324942" y="205504"/>
                  </a:lnTo>
                  <a:cubicBezTo>
                    <a:pt x="1322548" y="202811"/>
                    <a:pt x="1320154" y="199968"/>
                    <a:pt x="1317611" y="197275"/>
                  </a:cubicBezTo>
                  <a:lnTo>
                    <a:pt x="1317611" y="196527"/>
                  </a:lnTo>
                  <a:lnTo>
                    <a:pt x="1310579" y="189195"/>
                  </a:lnTo>
                  <a:lnTo>
                    <a:pt x="1307886" y="186502"/>
                  </a:lnTo>
                  <a:lnTo>
                    <a:pt x="1302500" y="181116"/>
                  </a:lnTo>
                  <a:lnTo>
                    <a:pt x="1299358" y="177974"/>
                  </a:lnTo>
                  <a:lnTo>
                    <a:pt x="1294121" y="173187"/>
                  </a:lnTo>
                  <a:lnTo>
                    <a:pt x="1290530" y="170045"/>
                  </a:lnTo>
                  <a:lnTo>
                    <a:pt x="1285144" y="165257"/>
                  </a:lnTo>
                  <a:lnTo>
                    <a:pt x="1281404" y="162115"/>
                  </a:lnTo>
                  <a:lnTo>
                    <a:pt x="1275718" y="157477"/>
                  </a:lnTo>
                  <a:lnTo>
                    <a:pt x="1271978" y="154485"/>
                  </a:lnTo>
                  <a:lnTo>
                    <a:pt x="1265694" y="149697"/>
                  </a:lnTo>
                  <a:lnTo>
                    <a:pt x="1262253" y="147004"/>
                  </a:lnTo>
                  <a:lnTo>
                    <a:pt x="1254024" y="141169"/>
                  </a:lnTo>
                  <a:lnTo>
                    <a:pt x="1252079" y="139672"/>
                  </a:lnTo>
                  <a:lnTo>
                    <a:pt x="1241606" y="132491"/>
                  </a:lnTo>
                  <a:lnTo>
                    <a:pt x="1238464" y="130546"/>
                  </a:lnTo>
                  <a:lnTo>
                    <a:pt x="1230684" y="125459"/>
                  </a:lnTo>
                  <a:cubicBezTo>
                    <a:pt x="1229337" y="124531"/>
                    <a:pt x="1227946" y="123678"/>
                    <a:pt x="1226494" y="122915"/>
                  </a:cubicBezTo>
                  <a:lnTo>
                    <a:pt x="1219462" y="118577"/>
                  </a:lnTo>
                  <a:lnTo>
                    <a:pt x="1214824" y="115734"/>
                  </a:lnTo>
                  <a:lnTo>
                    <a:pt x="1207792" y="111694"/>
                  </a:lnTo>
                  <a:lnTo>
                    <a:pt x="1203005" y="109001"/>
                  </a:lnTo>
                  <a:lnTo>
                    <a:pt x="1195823" y="105111"/>
                  </a:lnTo>
                  <a:lnTo>
                    <a:pt x="1190886" y="102418"/>
                  </a:lnTo>
                  <a:lnTo>
                    <a:pt x="1183106" y="98379"/>
                  </a:lnTo>
                  <a:lnTo>
                    <a:pt x="1178468" y="95985"/>
                  </a:lnTo>
                  <a:lnTo>
                    <a:pt x="1169490" y="91646"/>
                  </a:lnTo>
                  <a:lnTo>
                    <a:pt x="1165750" y="89701"/>
                  </a:lnTo>
                  <a:lnTo>
                    <a:pt x="1152734" y="83716"/>
                  </a:lnTo>
                  <a:lnTo>
                    <a:pt x="1150788" y="82818"/>
                  </a:lnTo>
                  <a:lnTo>
                    <a:pt x="1139418" y="77881"/>
                  </a:lnTo>
                  <a:lnTo>
                    <a:pt x="1134780" y="75786"/>
                  </a:lnTo>
                  <a:lnTo>
                    <a:pt x="1125803" y="72046"/>
                  </a:lnTo>
                  <a:lnTo>
                    <a:pt x="1124007" y="71298"/>
                  </a:lnTo>
                  <a:lnTo>
                    <a:pt x="1121165" y="70251"/>
                  </a:lnTo>
                  <a:lnTo>
                    <a:pt x="1109345" y="65613"/>
                  </a:lnTo>
                  <a:lnTo>
                    <a:pt x="1104707" y="63817"/>
                  </a:lnTo>
                  <a:lnTo>
                    <a:pt x="1089745" y="58132"/>
                  </a:lnTo>
                  <a:lnTo>
                    <a:pt x="1088997" y="58132"/>
                  </a:lnTo>
                  <a:lnTo>
                    <a:pt x="1072390" y="52446"/>
                  </a:lnTo>
                  <a:lnTo>
                    <a:pt x="1067602" y="50800"/>
                  </a:lnTo>
                  <a:lnTo>
                    <a:pt x="1055034" y="46761"/>
                  </a:lnTo>
                  <a:lnTo>
                    <a:pt x="1051892" y="45863"/>
                  </a:lnTo>
                  <a:lnTo>
                    <a:pt x="1050546" y="45863"/>
                  </a:lnTo>
                  <a:lnTo>
                    <a:pt x="1023465" y="37933"/>
                  </a:lnTo>
                  <a:lnTo>
                    <a:pt x="1020622" y="37933"/>
                  </a:lnTo>
                  <a:lnTo>
                    <a:pt x="991896" y="30453"/>
                  </a:lnTo>
                  <a:lnTo>
                    <a:pt x="990549" y="30453"/>
                  </a:lnTo>
                  <a:lnTo>
                    <a:pt x="989801" y="30453"/>
                  </a:lnTo>
                  <a:cubicBezTo>
                    <a:pt x="981423" y="28358"/>
                    <a:pt x="972895" y="26413"/>
                    <a:pt x="964366" y="24617"/>
                  </a:cubicBezTo>
                  <a:lnTo>
                    <a:pt x="960776" y="23869"/>
                  </a:lnTo>
                  <a:cubicBezTo>
                    <a:pt x="952397" y="21924"/>
                    <a:pt x="943869" y="20279"/>
                    <a:pt x="935341" y="18633"/>
                  </a:cubicBezTo>
                  <a:lnTo>
                    <a:pt x="933097" y="18633"/>
                  </a:lnTo>
                  <a:lnTo>
                    <a:pt x="931002" y="18633"/>
                  </a:lnTo>
                  <a:lnTo>
                    <a:pt x="907064" y="14294"/>
                  </a:lnTo>
                  <a:lnTo>
                    <a:pt x="902874" y="14294"/>
                  </a:lnTo>
                  <a:lnTo>
                    <a:pt x="877589" y="10404"/>
                  </a:lnTo>
                  <a:lnTo>
                    <a:pt x="876691" y="10404"/>
                  </a:lnTo>
                  <a:lnTo>
                    <a:pt x="852603" y="7262"/>
                  </a:lnTo>
                  <a:lnTo>
                    <a:pt x="848115" y="7262"/>
                  </a:lnTo>
                  <a:lnTo>
                    <a:pt x="823876" y="4719"/>
                  </a:lnTo>
                  <a:lnTo>
                    <a:pt x="821932" y="4719"/>
                  </a:lnTo>
                  <a:lnTo>
                    <a:pt x="819089" y="4719"/>
                  </a:lnTo>
                  <a:lnTo>
                    <a:pt x="793953" y="2474"/>
                  </a:lnTo>
                  <a:lnTo>
                    <a:pt x="793953" y="2474"/>
                  </a:lnTo>
                  <a:lnTo>
                    <a:pt x="768519" y="828"/>
                  </a:lnTo>
                  <a:lnTo>
                    <a:pt x="763581" y="828"/>
                  </a:lnTo>
                  <a:lnTo>
                    <a:pt x="738296" y="-219"/>
                  </a:lnTo>
                  <a:lnTo>
                    <a:pt x="733359" y="-219"/>
                  </a:lnTo>
                  <a:lnTo>
                    <a:pt x="706727" y="-219"/>
                  </a:lnTo>
                  <a:lnTo>
                    <a:pt x="687576" y="-219"/>
                  </a:lnTo>
                  <a:cubicBezTo>
                    <a:pt x="672614" y="-219"/>
                    <a:pt x="658550" y="-219"/>
                    <a:pt x="644187" y="-219"/>
                  </a:cubicBezTo>
                  <a:lnTo>
                    <a:pt x="640297" y="-219"/>
                  </a:lnTo>
                  <a:cubicBezTo>
                    <a:pt x="630273" y="-219"/>
                    <a:pt x="620249" y="529"/>
                    <a:pt x="610374" y="1128"/>
                  </a:cubicBezTo>
                  <a:lnTo>
                    <a:pt x="605886" y="1128"/>
                  </a:lnTo>
                  <a:lnTo>
                    <a:pt x="575962" y="3073"/>
                  </a:lnTo>
                  <a:lnTo>
                    <a:pt x="573867" y="3073"/>
                  </a:lnTo>
                  <a:lnTo>
                    <a:pt x="572072" y="3073"/>
                  </a:lnTo>
                  <a:cubicBezTo>
                    <a:pt x="559055" y="4120"/>
                    <a:pt x="546188" y="5317"/>
                    <a:pt x="533321" y="6813"/>
                  </a:cubicBezTo>
                  <a:lnTo>
                    <a:pt x="532124" y="6813"/>
                  </a:lnTo>
                  <a:cubicBezTo>
                    <a:pt x="519108" y="8309"/>
                    <a:pt x="506241" y="9955"/>
                    <a:pt x="493374" y="11900"/>
                  </a:cubicBezTo>
                  <a:lnTo>
                    <a:pt x="492027" y="11900"/>
                  </a:lnTo>
                  <a:lnTo>
                    <a:pt x="489933" y="11900"/>
                  </a:lnTo>
                  <a:lnTo>
                    <a:pt x="461206" y="16538"/>
                  </a:lnTo>
                  <a:lnTo>
                    <a:pt x="457466" y="16538"/>
                  </a:lnTo>
                  <a:cubicBezTo>
                    <a:pt x="448040" y="18184"/>
                    <a:pt x="438614" y="19979"/>
                    <a:pt x="429488" y="21924"/>
                  </a:cubicBezTo>
                  <a:lnTo>
                    <a:pt x="425747" y="22673"/>
                  </a:lnTo>
                  <a:cubicBezTo>
                    <a:pt x="416621" y="24468"/>
                    <a:pt x="407494" y="26413"/>
                    <a:pt x="398517" y="28507"/>
                  </a:cubicBezTo>
                  <a:lnTo>
                    <a:pt x="394776" y="29405"/>
                  </a:lnTo>
                  <a:cubicBezTo>
                    <a:pt x="385949" y="31500"/>
                    <a:pt x="376972" y="33594"/>
                    <a:pt x="368294" y="35988"/>
                  </a:cubicBezTo>
                  <a:lnTo>
                    <a:pt x="366648" y="35988"/>
                  </a:lnTo>
                  <a:lnTo>
                    <a:pt x="365003" y="35988"/>
                  </a:lnTo>
                  <a:cubicBezTo>
                    <a:pt x="354231" y="38831"/>
                    <a:pt x="343757" y="41824"/>
                    <a:pt x="333284" y="44965"/>
                  </a:cubicBezTo>
                  <a:lnTo>
                    <a:pt x="331189" y="44965"/>
                  </a:lnTo>
                  <a:cubicBezTo>
                    <a:pt x="320268" y="48257"/>
                    <a:pt x="309645" y="51698"/>
                    <a:pt x="299172" y="55289"/>
                  </a:cubicBezTo>
                  <a:lnTo>
                    <a:pt x="297376" y="55289"/>
                  </a:lnTo>
                  <a:cubicBezTo>
                    <a:pt x="287352" y="58730"/>
                    <a:pt x="277477" y="62321"/>
                    <a:pt x="267453" y="65912"/>
                  </a:cubicBezTo>
                  <a:lnTo>
                    <a:pt x="264610" y="66959"/>
                  </a:lnTo>
                  <a:cubicBezTo>
                    <a:pt x="254885" y="70849"/>
                    <a:pt x="245160" y="74739"/>
                    <a:pt x="235884" y="78779"/>
                  </a:cubicBezTo>
                  <a:lnTo>
                    <a:pt x="234986" y="78779"/>
                  </a:lnTo>
                  <a:cubicBezTo>
                    <a:pt x="226458" y="82519"/>
                    <a:pt x="217930" y="86260"/>
                    <a:pt x="209851" y="90299"/>
                  </a:cubicBezTo>
                  <a:lnTo>
                    <a:pt x="209851" y="90299"/>
                  </a:lnTo>
                  <a:cubicBezTo>
                    <a:pt x="201771" y="94189"/>
                    <a:pt x="193842" y="98229"/>
                    <a:pt x="186062" y="102268"/>
                  </a:cubicBezTo>
                  <a:lnTo>
                    <a:pt x="184865" y="102268"/>
                  </a:lnTo>
                  <a:cubicBezTo>
                    <a:pt x="177534" y="106308"/>
                    <a:pt x="169903" y="110198"/>
                    <a:pt x="163170" y="114387"/>
                  </a:cubicBezTo>
                  <a:lnTo>
                    <a:pt x="161524" y="115285"/>
                  </a:lnTo>
                  <a:cubicBezTo>
                    <a:pt x="154642" y="119325"/>
                    <a:pt x="147909" y="123364"/>
                    <a:pt x="141476" y="127554"/>
                  </a:cubicBezTo>
                  <a:lnTo>
                    <a:pt x="140728" y="127554"/>
                  </a:lnTo>
                  <a:lnTo>
                    <a:pt x="138334" y="129200"/>
                  </a:lnTo>
                  <a:lnTo>
                    <a:pt x="130105" y="134735"/>
                  </a:lnTo>
                  <a:lnTo>
                    <a:pt x="126215" y="137279"/>
                  </a:lnTo>
                  <a:lnTo>
                    <a:pt x="118136" y="143114"/>
                  </a:lnTo>
                  <a:lnTo>
                    <a:pt x="114994" y="145358"/>
                  </a:lnTo>
                  <a:lnTo>
                    <a:pt x="104371" y="153288"/>
                  </a:lnTo>
                  <a:lnTo>
                    <a:pt x="102725" y="154634"/>
                  </a:lnTo>
                  <a:lnTo>
                    <a:pt x="94197" y="161517"/>
                  </a:lnTo>
                  <a:lnTo>
                    <a:pt x="93000" y="162564"/>
                  </a:lnTo>
                  <a:lnTo>
                    <a:pt x="91953" y="163462"/>
                  </a:lnTo>
                  <a:cubicBezTo>
                    <a:pt x="86866" y="167800"/>
                    <a:pt x="81779" y="172289"/>
                    <a:pt x="76991" y="176777"/>
                  </a:cubicBezTo>
                  <a:lnTo>
                    <a:pt x="75196" y="178423"/>
                  </a:lnTo>
                  <a:cubicBezTo>
                    <a:pt x="70558" y="182912"/>
                    <a:pt x="65920" y="187550"/>
                    <a:pt x="61581" y="192038"/>
                  </a:cubicBezTo>
                  <a:lnTo>
                    <a:pt x="60833" y="192936"/>
                  </a:lnTo>
                  <a:lnTo>
                    <a:pt x="59785" y="193983"/>
                  </a:lnTo>
                  <a:cubicBezTo>
                    <a:pt x="56045" y="198023"/>
                    <a:pt x="52454" y="202212"/>
                    <a:pt x="48863" y="206402"/>
                  </a:cubicBezTo>
                  <a:lnTo>
                    <a:pt x="47367" y="208197"/>
                  </a:lnTo>
                  <a:cubicBezTo>
                    <a:pt x="43926" y="212536"/>
                    <a:pt x="40485" y="216875"/>
                    <a:pt x="37343" y="221214"/>
                  </a:cubicBezTo>
                  <a:lnTo>
                    <a:pt x="37343" y="221214"/>
                  </a:lnTo>
                  <a:lnTo>
                    <a:pt x="37343" y="222261"/>
                  </a:lnTo>
                  <a:cubicBezTo>
                    <a:pt x="34500" y="226151"/>
                    <a:pt x="31807" y="230041"/>
                    <a:pt x="29264" y="234080"/>
                  </a:cubicBezTo>
                  <a:lnTo>
                    <a:pt x="28366" y="235427"/>
                  </a:lnTo>
                  <a:cubicBezTo>
                    <a:pt x="25822" y="239467"/>
                    <a:pt x="23429" y="243656"/>
                    <a:pt x="21184" y="247695"/>
                  </a:cubicBezTo>
                  <a:cubicBezTo>
                    <a:pt x="21229" y="248144"/>
                    <a:pt x="21229" y="248593"/>
                    <a:pt x="21184" y="249042"/>
                  </a:cubicBezTo>
                  <a:lnTo>
                    <a:pt x="21184" y="250239"/>
                  </a:lnTo>
                  <a:cubicBezTo>
                    <a:pt x="19090" y="254129"/>
                    <a:pt x="17145" y="258169"/>
                    <a:pt x="15349" y="262208"/>
                  </a:cubicBezTo>
                  <a:lnTo>
                    <a:pt x="14451" y="264153"/>
                  </a:lnTo>
                  <a:cubicBezTo>
                    <a:pt x="12806" y="267894"/>
                    <a:pt x="11160" y="271784"/>
                    <a:pt x="9813" y="275823"/>
                  </a:cubicBezTo>
                  <a:lnTo>
                    <a:pt x="9813" y="276721"/>
                  </a:lnTo>
                  <a:lnTo>
                    <a:pt x="9813" y="276721"/>
                  </a:lnTo>
                  <a:cubicBezTo>
                    <a:pt x="8317" y="280761"/>
                    <a:pt x="6971" y="284950"/>
                    <a:pt x="5774" y="288990"/>
                  </a:cubicBezTo>
                  <a:cubicBezTo>
                    <a:pt x="5774" y="289887"/>
                    <a:pt x="5774" y="290785"/>
                    <a:pt x="5774" y="291683"/>
                  </a:cubicBezTo>
                  <a:cubicBezTo>
                    <a:pt x="4562" y="295767"/>
                    <a:pt x="3559" y="299912"/>
                    <a:pt x="2781" y="304101"/>
                  </a:cubicBezTo>
                  <a:lnTo>
                    <a:pt x="2781" y="304101"/>
                  </a:lnTo>
                  <a:cubicBezTo>
                    <a:pt x="2781" y="304101"/>
                    <a:pt x="2781" y="304101"/>
                    <a:pt x="2781" y="305298"/>
                  </a:cubicBezTo>
                  <a:cubicBezTo>
                    <a:pt x="2033" y="309487"/>
                    <a:pt x="1285" y="313527"/>
                    <a:pt x="837" y="317716"/>
                  </a:cubicBezTo>
                  <a:cubicBezTo>
                    <a:pt x="837" y="317716"/>
                    <a:pt x="837" y="318763"/>
                    <a:pt x="837" y="319362"/>
                  </a:cubicBezTo>
                  <a:cubicBezTo>
                    <a:pt x="837" y="323701"/>
                    <a:pt x="88" y="328040"/>
                    <a:pt x="-61" y="332528"/>
                  </a:cubicBezTo>
                  <a:cubicBezTo>
                    <a:pt x="14" y="332977"/>
                    <a:pt x="14" y="333426"/>
                    <a:pt x="-61" y="333875"/>
                  </a:cubicBezTo>
                  <a:lnTo>
                    <a:pt x="-61" y="475561"/>
                  </a:lnTo>
                  <a:cubicBezTo>
                    <a:pt x="-61" y="473766"/>
                    <a:pt x="-61" y="471971"/>
                    <a:pt x="-61" y="470026"/>
                  </a:cubicBezTo>
                  <a:cubicBezTo>
                    <a:pt x="-61" y="465732"/>
                    <a:pt x="238" y="461393"/>
                    <a:pt x="837" y="457009"/>
                  </a:cubicBezTo>
                  <a:cubicBezTo>
                    <a:pt x="837" y="457009"/>
                    <a:pt x="837" y="455962"/>
                    <a:pt x="837" y="455363"/>
                  </a:cubicBezTo>
                  <a:cubicBezTo>
                    <a:pt x="837" y="451174"/>
                    <a:pt x="2033" y="446985"/>
                    <a:pt x="2781" y="442945"/>
                  </a:cubicBezTo>
                  <a:cubicBezTo>
                    <a:pt x="2781" y="442945"/>
                    <a:pt x="2781" y="441748"/>
                    <a:pt x="2781" y="441150"/>
                  </a:cubicBezTo>
                  <a:cubicBezTo>
                    <a:pt x="3545" y="436961"/>
                    <a:pt x="4547" y="432816"/>
                    <a:pt x="5774" y="428731"/>
                  </a:cubicBezTo>
                  <a:cubicBezTo>
                    <a:pt x="5774" y="427834"/>
                    <a:pt x="5774" y="426936"/>
                    <a:pt x="5774" y="426038"/>
                  </a:cubicBezTo>
                  <a:cubicBezTo>
                    <a:pt x="6971" y="421849"/>
                    <a:pt x="8317" y="417810"/>
                    <a:pt x="9813" y="413770"/>
                  </a:cubicBezTo>
                  <a:cubicBezTo>
                    <a:pt x="9724" y="413276"/>
                    <a:pt x="9724" y="412768"/>
                    <a:pt x="9813" y="412274"/>
                  </a:cubicBezTo>
                  <a:cubicBezTo>
                    <a:pt x="11160" y="408384"/>
                    <a:pt x="12806" y="404494"/>
                    <a:pt x="14451" y="400604"/>
                  </a:cubicBezTo>
                  <a:lnTo>
                    <a:pt x="15349" y="398658"/>
                  </a:lnTo>
                  <a:cubicBezTo>
                    <a:pt x="17145" y="394619"/>
                    <a:pt x="19090" y="390729"/>
                    <a:pt x="21184" y="386689"/>
                  </a:cubicBezTo>
                  <a:lnTo>
                    <a:pt x="22531" y="384295"/>
                  </a:lnTo>
                  <a:cubicBezTo>
                    <a:pt x="24775" y="380256"/>
                    <a:pt x="27169" y="376067"/>
                    <a:pt x="29712" y="372027"/>
                  </a:cubicBezTo>
                  <a:lnTo>
                    <a:pt x="30610" y="370531"/>
                  </a:lnTo>
                  <a:cubicBezTo>
                    <a:pt x="33153" y="366641"/>
                    <a:pt x="35847" y="362601"/>
                    <a:pt x="38689" y="358711"/>
                  </a:cubicBezTo>
                  <a:lnTo>
                    <a:pt x="39587" y="357365"/>
                  </a:lnTo>
                  <a:cubicBezTo>
                    <a:pt x="42729" y="353026"/>
                    <a:pt x="46170" y="348687"/>
                    <a:pt x="49611" y="344497"/>
                  </a:cubicBezTo>
                  <a:cubicBezTo>
                    <a:pt x="50195" y="343914"/>
                    <a:pt x="50689" y="343256"/>
                    <a:pt x="51108" y="342552"/>
                  </a:cubicBezTo>
                  <a:cubicBezTo>
                    <a:pt x="54698" y="338513"/>
                    <a:pt x="58289" y="334324"/>
                    <a:pt x="62030" y="330284"/>
                  </a:cubicBezTo>
                  <a:lnTo>
                    <a:pt x="63825" y="328339"/>
                  </a:lnTo>
                  <a:cubicBezTo>
                    <a:pt x="68164" y="323701"/>
                    <a:pt x="72802" y="319212"/>
                    <a:pt x="77440" y="314724"/>
                  </a:cubicBezTo>
                  <a:lnTo>
                    <a:pt x="79235" y="312929"/>
                  </a:lnTo>
                  <a:cubicBezTo>
                    <a:pt x="84023" y="308440"/>
                    <a:pt x="89110" y="304101"/>
                    <a:pt x="94197" y="299762"/>
                  </a:cubicBezTo>
                  <a:lnTo>
                    <a:pt x="96441" y="297817"/>
                  </a:lnTo>
                  <a:lnTo>
                    <a:pt x="104969" y="290935"/>
                  </a:lnTo>
                  <a:lnTo>
                    <a:pt x="106615" y="289588"/>
                  </a:lnTo>
                  <a:lnTo>
                    <a:pt x="117238" y="281509"/>
                  </a:lnTo>
                  <a:lnTo>
                    <a:pt x="120380" y="279265"/>
                  </a:lnTo>
                  <a:lnTo>
                    <a:pt x="128459" y="273579"/>
                  </a:lnTo>
                  <a:lnTo>
                    <a:pt x="132349" y="270886"/>
                  </a:lnTo>
                  <a:lnTo>
                    <a:pt x="140578" y="265500"/>
                  </a:lnTo>
                  <a:lnTo>
                    <a:pt x="143720" y="263405"/>
                  </a:lnTo>
                  <a:cubicBezTo>
                    <a:pt x="150154" y="259216"/>
                    <a:pt x="156886" y="255176"/>
                    <a:pt x="163769" y="251137"/>
                  </a:cubicBezTo>
                  <a:lnTo>
                    <a:pt x="165415" y="250239"/>
                  </a:lnTo>
                  <a:cubicBezTo>
                    <a:pt x="172447" y="246050"/>
                    <a:pt x="180376" y="242010"/>
                    <a:pt x="187109" y="238120"/>
                  </a:cubicBezTo>
                  <a:lnTo>
                    <a:pt x="188306" y="238120"/>
                  </a:lnTo>
                  <a:cubicBezTo>
                    <a:pt x="196086" y="234080"/>
                    <a:pt x="204015" y="230041"/>
                    <a:pt x="212095" y="226151"/>
                  </a:cubicBezTo>
                  <a:lnTo>
                    <a:pt x="212095" y="226151"/>
                  </a:lnTo>
                  <a:cubicBezTo>
                    <a:pt x="220324" y="222261"/>
                    <a:pt x="228702" y="218521"/>
                    <a:pt x="237230" y="214780"/>
                  </a:cubicBezTo>
                  <a:lnTo>
                    <a:pt x="237978" y="214780"/>
                  </a:lnTo>
                  <a:cubicBezTo>
                    <a:pt x="247404" y="210740"/>
                    <a:pt x="257129" y="206701"/>
                    <a:pt x="266855" y="202960"/>
                  </a:cubicBezTo>
                  <a:lnTo>
                    <a:pt x="269697" y="201913"/>
                  </a:lnTo>
                  <a:cubicBezTo>
                    <a:pt x="279273" y="198172"/>
                    <a:pt x="289147" y="194582"/>
                    <a:pt x="299621" y="191140"/>
                  </a:cubicBezTo>
                  <a:lnTo>
                    <a:pt x="301416" y="191140"/>
                  </a:lnTo>
                  <a:cubicBezTo>
                    <a:pt x="311889" y="187700"/>
                    <a:pt x="322512" y="184258"/>
                    <a:pt x="333434" y="180967"/>
                  </a:cubicBezTo>
                  <a:lnTo>
                    <a:pt x="335528" y="180967"/>
                  </a:lnTo>
                  <a:cubicBezTo>
                    <a:pt x="346002" y="177825"/>
                    <a:pt x="356475" y="174832"/>
                    <a:pt x="367247" y="171990"/>
                  </a:cubicBezTo>
                  <a:lnTo>
                    <a:pt x="370539" y="171092"/>
                  </a:lnTo>
                  <a:lnTo>
                    <a:pt x="397021" y="164659"/>
                  </a:lnTo>
                  <a:lnTo>
                    <a:pt x="400761" y="163761"/>
                  </a:lnTo>
                  <a:lnTo>
                    <a:pt x="427991" y="157776"/>
                  </a:lnTo>
                  <a:lnTo>
                    <a:pt x="431732" y="157028"/>
                  </a:lnTo>
                  <a:lnTo>
                    <a:pt x="459710" y="151791"/>
                  </a:lnTo>
                  <a:lnTo>
                    <a:pt x="463450" y="151791"/>
                  </a:lnTo>
                  <a:cubicBezTo>
                    <a:pt x="472876" y="150146"/>
                    <a:pt x="482452" y="148500"/>
                    <a:pt x="492177" y="147153"/>
                  </a:cubicBezTo>
                  <a:lnTo>
                    <a:pt x="495618" y="147153"/>
                  </a:lnTo>
                  <a:cubicBezTo>
                    <a:pt x="508485" y="145358"/>
                    <a:pt x="521352" y="143712"/>
                    <a:pt x="534369" y="142216"/>
                  </a:cubicBezTo>
                  <a:lnTo>
                    <a:pt x="535566" y="142216"/>
                  </a:lnTo>
                  <a:cubicBezTo>
                    <a:pt x="548433" y="140720"/>
                    <a:pt x="561300" y="139523"/>
                    <a:pt x="574316" y="138326"/>
                  </a:cubicBezTo>
                  <a:lnTo>
                    <a:pt x="578206" y="138326"/>
                  </a:lnTo>
                  <a:lnTo>
                    <a:pt x="608130" y="136232"/>
                  </a:lnTo>
                  <a:lnTo>
                    <a:pt x="612618" y="136232"/>
                  </a:lnTo>
                  <a:cubicBezTo>
                    <a:pt x="622493" y="136232"/>
                    <a:pt x="632517" y="135184"/>
                    <a:pt x="642541" y="134885"/>
                  </a:cubicBezTo>
                  <a:lnTo>
                    <a:pt x="646431" y="134885"/>
                  </a:lnTo>
                  <a:cubicBezTo>
                    <a:pt x="661393" y="134885"/>
                    <a:pt x="675158" y="134137"/>
                    <a:pt x="689820" y="134137"/>
                  </a:cubicBezTo>
                  <a:lnTo>
                    <a:pt x="707625" y="134137"/>
                  </a:lnTo>
                  <a:lnTo>
                    <a:pt x="734256" y="13413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51"/>
            <p:cNvSpPr/>
            <p:nvPr/>
          </p:nvSpPr>
          <p:spPr>
            <a:xfrm>
              <a:off x="1826811" y="3941541"/>
              <a:ext cx="1163162" cy="412249"/>
            </a:xfrm>
            <a:custGeom>
              <a:avLst/>
              <a:gdLst/>
              <a:ahLst/>
              <a:cxnLst/>
              <a:rect l="l" t="t" r="r" b="b"/>
              <a:pathLst>
                <a:path w="1042691" h="369552" extrusionOk="0">
                  <a:moveTo>
                    <a:pt x="1042466" y="9506"/>
                  </a:moveTo>
                  <a:cubicBezTo>
                    <a:pt x="1042466" y="10404"/>
                    <a:pt x="1042466" y="11451"/>
                    <a:pt x="1042466" y="12349"/>
                  </a:cubicBezTo>
                  <a:cubicBezTo>
                    <a:pt x="1042092" y="16523"/>
                    <a:pt x="1041494" y="20668"/>
                    <a:pt x="1040671" y="24767"/>
                  </a:cubicBezTo>
                  <a:cubicBezTo>
                    <a:pt x="1040491" y="25725"/>
                    <a:pt x="1040237" y="26682"/>
                    <a:pt x="1039923" y="27610"/>
                  </a:cubicBezTo>
                  <a:cubicBezTo>
                    <a:pt x="1039339" y="30737"/>
                    <a:pt x="1038591" y="33834"/>
                    <a:pt x="1037678" y="36886"/>
                  </a:cubicBezTo>
                  <a:lnTo>
                    <a:pt x="1036332" y="41075"/>
                  </a:lnTo>
                  <a:cubicBezTo>
                    <a:pt x="1035434" y="43769"/>
                    <a:pt x="1034537" y="46312"/>
                    <a:pt x="1033489" y="49005"/>
                  </a:cubicBezTo>
                  <a:lnTo>
                    <a:pt x="1031694" y="53344"/>
                  </a:lnTo>
                  <a:cubicBezTo>
                    <a:pt x="1030646" y="55888"/>
                    <a:pt x="1029300" y="58581"/>
                    <a:pt x="1028103" y="61124"/>
                  </a:cubicBezTo>
                  <a:cubicBezTo>
                    <a:pt x="1026906" y="63667"/>
                    <a:pt x="1026756" y="63817"/>
                    <a:pt x="1026158" y="65014"/>
                  </a:cubicBezTo>
                  <a:cubicBezTo>
                    <a:pt x="1025559" y="66211"/>
                    <a:pt x="1022867" y="70999"/>
                    <a:pt x="1021220" y="73841"/>
                  </a:cubicBezTo>
                  <a:lnTo>
                    <a:pt x="1019425" y="76684"/>
                  </a:lnTo>
                  <a:cubicBezTo>
                    <a:pt x="1017031" y="80574"/>
                    <a:pt x="1014488" y="84315"/>
                    <a:pt x="1011795" y="88055"/>
                  </a:cubicBezTo>
                  <a:lnTo>
                    <a:pt x="1008952" y="91646"/>
                  </a:lnTo>
                  <a:cubicBezTo>
                    <a:pt x="1007007" y="94339"/>
                    <a:pt x="1005062" y="96882"/>
                    <a:pt x="1002818" y="99426"/>
                  </a:cubicBezTo>
                  <a:lnTo>
                    <a:pt x="998928" y="103914"/>
                  </a:lnTo>
                  <a:lnTo>
                    <a:pt x="992943" y="110647"/>
                  </a:lnTo>
                  <a:lnTo>
                    <a:pt x="986809" y="116781"/>
                  </a:lnTo>
                  <a:cubicBezTo>
                    <a:pt x="985014" y="118577"/>
                    <a:pt x="983218" y="120372"/>
                    <a:pt x="981273" y="122018"/>
                  </a:cubicBezTo>
                  <a:cubicBezTo>
                    <a:pt x="979328" y="123664"/>
                    <a:pt x="976784" y="126058"/>
                    <a:pt x="974540" y="128152"/>
                  </a:cubicBezTo>
                  <a:lnTo>
                    <a:pt x="968257" y="133539"/>
                  </a:lnTo>
                  <a:lnTo>
                    <a:pt x="966012" y="135334"/>
                  </a:lnTo>
                  <a:cubicBezTo>
                    <a:pt x="962571" y="138177"/>
                    <a:pt x="958980" y="141019"/>
                    <a:pt x="955240" y="143712"/>
                  </a:cubicBezTo>
                  <a:lnTo>
                    <a:pt x="953444" y="145209"/>
                  </a:lnTo>
                  <a:lnTo>
                    <a:pt x="940577" y="154185"/>
                  </a:lnTo>
                  <a:lnTo>
                    <a:pt x="937585" y="156130"/>
                  </a:lnTo>
                  <a:lnTo>
                    <a:pt x="928907" y="161666"/>
                  </a:lnTo>
                  <a:lnTo>
                    <a:pt x="920379" y="166903"/>
                  </a:lnTo>
                  <a:lnTo>
                    <a:pt x="912449" y="171541"/>
                  </a:lnTo>
                  <a:lnTo>
                    <a:pt x="903323" y="176478"/>
                  </a:lnTo>
                  <a:lnTo>
                    <a:pt x="894944" y="180817"/>
                  </a:lnTo>
                  <a:lnTo>
                    <a:pt x="885369" y="185755"/>
                  </a:lnTo>
                  <a:lnTo>
                    <a:pt x="876691" y="189794"/>
                  </a:lnTo>
                  <a:lnTo>
                    <a:pt x="866517" y="194432"/>
                  </a:lnTo>
                  <a:lnTo>
                    <a:pt x="857989" y="198172"/>
                  </a:lnTo>
                  <a:lnTo>
                    <a:pt x="843925" y="203858"/>
                  </a:lnTo>
                  <a:lnTo>
                    <a:pt x="836145" y="207000"/>
                  </a:lnTo>
                  <a:lnTo>
                    <a:pt x="818640" y="213284"/>
                  </a:lnTo>
                  <a:lnTo>
                    <a:pt x="813553" y="215079"/>
                  </a:lnTo>
                  <a:cubicBezTo>
                    <a:pt x="805923" y="217772"/>
                    <a:pt x="798591" y="220166"/>
                    <a:pt x="790063" y="222560"/>
                  </a:cubicBezTo>
                  <a:lnTo>
                    <a:pt x="783779" y="224355"/>
                  </a:lnTo>
                  <a:lnTo>
                    <a:pt x="765676" y="229442"/>
                  </a:lnTo>
                  <a:lnTo>
                    <a:pt x="754903" y="232285"/>
                  </a:lnTo>
                  <a:lnTo>
                    <a:pt x="743383" y="235128"/>
                  </a:lnTo>
                  <a:lnTo>
                    <a:pt x="731862" y="237671"/>
                  </a:lnTo>
                  <a:lnTo>
                    <a:pt x="720042" y="240215"/>
                  </a:lnTo>
                  <a:lnTo>
                    <a:pt x="708223" y="242609"/>
                  </a:lnTo>
                  <a:lnTo>
                    <a:pt x="696104" y="244853"/>
                  </a:lnTo>
                  <a:lnTo>
                    <a:pt x="684135" y="246948"/>
                  </a:lnTo>
                  <a:lnTo>
                    <a:pt x="671717" y="248893"/>
                  </a:lnTo>
                  <a:lnTo>
                    <a:pt x="661543" y="250389"/>
                  </a:lnTo>
                  <a:lnTo>
                    <a:pt x="642691" y="252783"/>
                  </a:lnTo>
                  <a:lnTo>
                    <a:pt x="632367" y="253980"/>
                  </a:lnTo>
                  <a:lnTo>
                    <a:pt x="612469" y="255925"/>
                  </a:lnTo>
                  <a:lnTo>
                    <a:pt x="602743" y="256822"/>
                  </a:lnTo>
                  <a:lnTo>
                    <a:pt x="590475" y="257720"/>
                  </a:lnTo>
                  <a:lnTo>
                    <a:pt x="576860" y="258468"/>
                  </a:lnTo>
                  <a:lnTo>
                    <a:pt x="564292" y="258468"/>
                  </a:lnTo>
                  <a:lnTo>
                    <a:pt x="551275" y="258468"/>
                  </a:lnTo>
                  <a:cubicBezTo>
                    <a:pt x="540952" y="258468"/>
                    <a:pt x="530628" y="258468"/>
                    <a:pt x="520155" y="258468"/>
                  </a:cubicBezTo>
                  <a:lnTo>
                    <a:pt x="498610" y="258468"/>
                  </a:lnTo>
                  <a:lnTo>
                    <a:pt x="489334" y="258468"/>
                  </a:lnTo>
                  <a:lnTo>
                    <a:pt x="472577" y="257720"/>
                  </a:lnTo>
                  <a:lnTo>
                    <a:pt x="464648" y="257720"/>
                  </a:lnTo>
                  <a:lnTo>
                    <a:pt x="440410" y="256224"/>
                  </a:lnTo>
                  <a:lnTo>
                    <a:pt x="440410" y="256224"/>
                  </a:lnTo>
                  <a:lnTo>
                    <a:pt x="417069" y="254129"/>
                  </a:lnTo>
                  <a:lnTo>
                    <a:pt x="409289" y="253232"/>
                  </a:lnTo>
                  <a:lnTo>
                    <a:pt x="393430" y="251436"/>
                  </a:lnTo>
                  <a:lnTo>
                    <a:pt x="384902" y="250239"/>
                  </a:lnTo>
                  <a:lnTo>
                    <a:pt x="369940" y="248144"/>
                  </a:lnTo>
                  <a:lnTo>
                    <a:pt x="360814" y="246798"/>
                  </a:lnTo>
                  <a:lnTo>
                    <a:pt x="345852" y="244404"/>
                  </a:lnTo>
                  <a:lnTo>
                    <a:pt x="337623" y="242908"/>
                  </a:lnTo>
                  <a:lnTo>
                    <a:pt x="323709" y="240065"/>
                  </a:lnTo>
                  <a:lnTo>
                    <a:pt x="314582" y="238270"/>
                  </a:lnTo>
                  <a:lnTo>
                    <a:pt x="299621" y="234978"/>
                  </a:lnTo>
                  <a:lnTo>
                    <a:pt x="292140" y="233183"/>
                  </a:lnTo>
                  <a:lnTo>
                    <a:pt x="283163" y="230939"/>
                  </a:lnTo>
                  <a:lnTo>
                    <a:pt x="268949" y="227198"/>
                  </a:lnTo>
                  <a:lnTo>
                    <a:pt x="259523" y="224505"/>
                  </a:lnTo>
                  <a:lnTo>
                    <a:pt x="246506" y="220765"/>
                  </a:lnTo>
                  <a:lnTo>
                    <a:pt x="240372" y="218820"/>
                  </a:lnTo>
                  <a:lnTo>
                    <a:pt x="221371" y="212835"/>
                  </a:lnTo>
                  <a:lnTo>
                    <a:pt x="213740" y="209992"/>
                  </a:lnTo>
                  <a:cubicBezTo>
                    <a:pt x="207157" y="207748"/>
                    <a:pt x="200874" y="205204"/>
                    <a:pt x="194590" y="202811"/>
                  </a:cubicBezTo>
                  <a:lnTo>
                    <a:pt x="188605" y="200417"/>
                  </a:lnTo>
                  <a:lnTo>
                    <a:pt x="186062" y="199370"/>
                  </a:lnTo>
                  <a:lnTo>
                    <a:pt x="168706" y="191889"/>
                  </a:lnTo>
                  <a:lnTo>
                    <a:pt x="168706" y="191889"/>
                  </a:lnTo>
                  <a:lnTo>
                    <a:pt x="152398" y="183959"/>
                  </a:lnTo>
                  <a:cubicBezTo>
                    <a:pt x="151665" y="183705"/>
                    <a:pt x="150947" y="183346"/>
                    <a:pt x="150303" y="182912"/>
                  </a:cubicBezTo>
                  <a:cubicBezTo>
                    <a:pt x="145067" y="180368"/>
                    <a:pt x="139980" y="177675"/>
                    <a:pt x="135342" y="174982"/>
                  </a:cubicBezTo>
                  <a:lnTo>
                    <a:pt x="132649" y="173486"/>
                  </a:lnTo>
                  <a:cubicBezTo>
                    <a:pt x="127861" y="170793"/>
                    <a:pt x="123073" y="168100"/>
                    <a:pt x="117687" y="165257"/>
                  </a:cubicBezTo>
                  <a:lnTo>
                    <a:pt x="115293" y="163911"/>
                  </a:lnTo>
                  <a:lnTo>
                    <a:pt x="101528" y="155083"/>
                  </a:lnTo>
                  <a:lnTo>
                    <a:pt x="100481" y="155083"/>
                  </a:lnTo>
                  <a:cubicBezTo>
                    <a:pt x="96142" y="152241"/>
                    <a:pt x="91803" y="149098"/>
                    <a:pt x="87614" y="146106"/>
                  </a:cubicBezTo>
                  <a:lnTo>
                    <a:pt x="86118" y="145059"/>
                  </a:lnTo>
                  <a:lnTo>
                    <a:pt x="74148" y="135633"/>
                  </a:lnTo>
                  <a:lnTo>
                    <a:pt x="72203" y="133987"/>
                  </a:lnTo>
                  <a:cubicBezTo>
                    <a:pt x="68313" y="130845"/>
                    <a:pt x="64723" y="127703"/>
                    <a:pt x="61281" y="124561"/>
                  </a:cubicBezTo>
                  <a:lnTo>
                    <a:pt x="59336" y="122766"/>
                  </a:lnTo>
                  <a:lnTo>
                    <a:pt x="49163" y="112891"/>
                  </a:lnTo>
                  <a:lnTo>
                    <a:pt x="48115" y="111844"/>
                  </a:lnTo>
                  <a:cubicBezTo>
                    <a:pt x="44973" y="108403"/>
                    <a:pt x="41831" y="104962"/>
                    <a:pt x="38989" y="101520"/>
                  </a:cubicBezTo>
                  <a:lnTo>
                    <a:pt x="38240" y="100623"/>
                  </a:lnTo>
                  <a:cubicBezTo>
                    <a:pt x="35248" y="97181"/>
                    <a:pt x="32555" y="93740"/>
                    <a:pt x="29862" y="90149"/>
                  </a:cubicBezTo>
                  <a:lnTo>
                    <a:pt x="28515" y="88354"/>
                  </a:lnTo>
                  <a:cubicBezTo>
                    <a:pt x="25972" y="84913"/>
                    <a:pt x="23578" y="81322"/>
                    <a:pt x="21334" y="77731"/>
                  </a:cubicBezTo>
                  <a:lnTo>
                    <a:pt x="20137" y="75786"/>
                  </a:lnTo>
                  <a:cubicBezTo>
                    <a:pt x="18042" y="72196"/>
                    <a:pt x="15948" y="68605"/>
                    <a:pt x="14003" y="64864"/>
                  </a:cubicBezTo>
                  <a:lnTo>
                    <a:pt x="14003" y="63518"/>
                  </a:lnTo>
                  <a:cubicBezTo>
                    <a:pt x="12207" y="59777"/>
                    <a:pt x="10412" y="56037"/>
                    <a:pt x="8766" y="52296"/>
                  </a:cubicBezTo>
                  <a:lnTo>
                    <a:pt x="8766" y="52296"/>
                  </a:lnTo>
                  <a:cubicBezTo>
                    <a:pt x="7165" y="48482"/>
                    <a:pt x="5774" y="44591"/>
                    <a:pt x="4577" y="40626"/>
                  </a:cubicBezTo>
                  <a:cubicBezTo>
                    <a:pt x="4577" y="40626"/>
                    <a:pt x="4577" y="39430"/>
                    <a:pt x="4577" y="38831"/>
                  </a:cubicBezTo>
                  <a:cubicBezTo>
                    <a:pt x="3529" y="35091"/>
                    <a:pt x="2482" y="31350"/>
                    <a:pt x="1734" y="27460"/>
                  </a:cubicBezTo>
                  <a:lnTo>
                    <a:pt x="1734" y="25366"/>
                  </a:lnTo>
                  <a:cubicBezTo>
                    <a:pt x="986" y="21476"/>
                    <a:pt x="387" y="17735"/>
                    <a:pt x="-61" y="13845"/>
                  </a:cubicBezTo>
                  <a:cubicBezTo>
                    <a:pt x="14" y="13247"/>
                    <a:pt x="14" y="12648"/>
                    <a:pt x="-61" y="12050"/>
                  </a:cubicBezTo>
                  <a:cubicBezTo>
                    <a:pt x="-61" y="8010"/>
                    <a:pt x="-61" y="3821"/>
                    <a:pt x="-61" y="-219"/>
                  </a:cubicBezTo>
                  <a:lnTo>
                    <a:pt x="-61" y="-219"/>
                  </a:lnTo>
                  <a:lnTo>
                    <a:pt x="-61" y="113190"/>
                  </a:lnTo>
                  <a:cubicBezTo>
                    <a:pt x="-61" y="117380"/>
                    <a:pt x="-61" y="121569"/>
                    <a:pt x="-61" y="125609"/>
                  </a:cubicBezTo>
                  <a:cubicBezTo>
                    <a:pt x="-2" y="126162"/>
                    <a:pt x="-2" y="126701"/>
                    <a:pt x="-61" y="127254"/>
                  </a:cubicBezTo>
                  <a:cubicBezTo>
                    <a:pt x="-61" y="131145"/>
                    <a:pt x="537" y="135034"/>
                    <a:pt x="1734" y="138925"/>
                  </a:cubicBezTo>
                  <a:lnTo>
                    <a:pt x="1734" y="141019"/>
                  </a:lnTo>
                  <a:cubicBezTo>
                    <a:pt x="1734" y="144760"/>
                    <a:pt x="3529" y="148649"/>
                    <a:pt x="4577" y="152390"/>
                  </a:cubicBezTo>
                  <a:cubicBezTo>
                    <a:pt x="4577" y="152390"/>
                    <a:pt x="4577" y="153587"/>
                    <a:pt x="4577" y="154185"/>
                  </a:cubicBezTo>
                  <a:cubicBezTo>
                    <a:pt x="5774" y="158150"/>
                    <a:pt x="7165" y="162040"/>
                    <a:pt x="8766" y="165855"/>
                  </a:cubicBezTo>
                  <a:lnTo>
                    <a:pt x="8766" y="165855"/>
                  </a:lnTo>
                  <a:cubicBezTo>
                    <a:pt x="10412" y="169745"/>
                    <a:pt x="12207" y="173486"/>
                    <a:pt x="14003" y="177226"/>
                  </a:cubicBezTo>
                  <a:lnTo>
                    <a:pt x="14003" y="178573"/>
                  </a:lnTo>
                  <a:cubicBezTo>
                    <a:pt x="15948" y="182313"/>
                    <a:pt x="18042" y="185904"/>
                    <a:pt x="20137" y="189495"/>
                  </a:cubicBezTo>
                  <a:lnTo>
                    <a:pt x="21334" y="191440"/>
                  </a:lnTo>
                  <a:cubicBezTo>
                    <a:pt x="23578" y="195031"/>
                    <a:pt x="25972" y="198472"/>
                    <a:pt x="28515" y="202063"/>
                  </a:cubicBezTo>
                  <a:lnTo>
                    <a:pt x="29862" y="203709"/>
                  </a:lnTo>
                  <a:cubicBezTo>
                    <a:pt x="32405" y="207299"/>
                    <a:pt x="35248" y="210890"/>
                    <a:pt x="38240" y="214331"/>
                  </a:cubicBezTo>
                  <a:lnTo>
                    <a:pt x="38989" y="215229"/>
                  </a:lnTo>
                  <a:cubicBezTo>
                    <a:pt x="41831" y="218670"/>
                    <a:pt x="44973" y="222111"/>
                    <a:pt x="48115" y="225403"/>
                  </a:cubicBezTo>
                  <a:lnTo>
                    <a:pt x="49163" y="226450"/>
                  </a:lnTo>
                  <a:cubicBezTo>
                    <a:pt x="52454" y="229892"/>
                    <a:pt x="55895" y="233183"/>
                    <a:pt x="59336" y="236474"/>
                  </a:cubicBezTo>
                  <a:lnTo>
                    <a:pt x="61281" y="238120"/>
                  </a:lnTo>
                  <a:cubicBezTo>
                    <a:pt x="64723" y="241412"/>
                    <a:pt x="68313" y="244554"/>
                    <a:pt x="72203" y="247695"/>
                  </a:cubicBezTo>
                  <a:lnTo>
                    <a:pt x="74148" y="249342"/>
                  </a:lnTo>
                  <a:lnTo>
                    <a:pt x="86267" y="258767"/>
                  </a:lnTo>
                  <a:lnTo>
                    <a:pt x="87614" y="259815"/>
                  </a:lnTo>
                  <a:lnTo>
                    <a:pt x="100481" y="268791"/>
                  </a:lnTo>
                  <a:lnTo>
                    <a:pt x="101379" y="268791"/>
                  </a:lnTo>
                  <a:cubicBezTo>
                    <a:pt x="106017" y="271934"/>
                    <a:pt x="110655" y="274776"/>
                    <a:pt x="115443" y="277769"/>
                  </a:cubicBezTo>
                  <a:lnTo>
                    <a:pt x="117687" y="279115"/>
                  </a:lnTo>
                  <a:cubicBezTo>
                    <a:pt x="122325" y="281958"/>
                    <a:pt x="127113" y="284651"/>
                    <a:pt x="132649" y="287344"/>
                  </a:cubicBezTo>
                  <a:lnTo>
                    <a:pt x="135342" y="288840"/>
                  </a:lnTo>
                  <a:cubicBezTo>
                    <a:pt x="140279" y="291533"/>
                    <a:pt x="145366" y="294226"/>
                    <a:pt x="150303" y="296770"/>
                  </a:cubicBezTo>
                  <a:lnTo>
                    <a:pt x="152398" y="297817"/>
                  </a:lnTo>
                  <a:lnTo>
                    <a:pt x="168856" y="305597"/>
                  </a:lnTo>
                  <a:lnTo>
                    <a:pt x="168856" y="305597"/>
                  </a:lnTo>
                  <a:lnTo>
                    <a:pt x="186211" y="313078"/>
                  </a:lnTo>
                  <a:lnTo>
                    <a:pt x="188755" y="314125"/>
                  </a:lnTo>
                  <a:lnTo>
                    <a:pt x="190700" y="314874"/>
                  </a:lnTo>
                  <a:lnTo>
                    <a:pt x="194739" y="316519"/>
                  </a:lnTo>
                  <a:lnTo>
                    <a:pt x="213890" y="323701"/>
                  </a:lnTo>
                  <a:lnTo>
                    <a:pt x="221521" y="326394"/>
                  </a:lnTo>
                  <a:cubicBezTo>
                    <a:pt x="227954" y="328788"/>
                    <a:pt x="234537" y="330883"/>
                    <a:pt x="241270" y="332977"/>
                  </a:cubicBezTo>
                  <a:lnTo>
                    <a:pt x="245609" y="334473"/>
                  </a:lnTo>
                  <a:lnTo>
                    <a:pt x="247404" y="334473"/>
                  </a:lnTo>
                  <a:lnTo>
                    <a:pt x="260421" y="338214"/>
                  </a:lnTo>
                  <a:lnTo>
                    <a:pt x="269847" y="340907"/>
                  </a:lnTo>
                  <a:lnTo>
                    <a:pt x="284060" y="344647"/>
                  </a:lnTo>
                  <a:lnTo>
                    <a:pt x="292140" y="346742"/>
                  </a:lnTo>
                  <a:lnTo>
                    <a:pt x="293037" y="346742"/>
                  </a:lnTo>
                  <a:lnTo>
                    <a:pt x="300518" y="348388"/>
                  </a:lnTo>
                  <a:lnTo>
                    <a:pt x="315480" y="351829"/>
                  </a:lnTo>
                  <a:lnTo>
                    <a:pt x="324606" y="353624"/>
                  </a:lnTo>
                  <a:lnTo>
                    <a:pt x="335828" y="355868"/>
                  </a:lnTo>
                  <a:lnTo>
                    <a:pt x="338521" y="355868"/>
                  </a:lnTo>
                  <a:lnTo>
                    <a:pt x="346750" y="357215"/>
                  </a:lnTo>
                  <a:lnTo>
                    <a:pt x="361711" y="359759"/>
                  </a:lnTo>
                  <a:lnTo>
                    <a:pt x="370838" y="361105"/>
                  </a:lnTo>
                  <a:lnTo>
                    <a:pt x="378319" y="362302"/>
                  </a:lnTo>
                  <a:lnTo>
                    <a:pt x="385500" y="363199"/>
                  </a:lnTo>
                  <a:lnTo>
                    <a:pt x="394029" y="364247"/>
                  </a:lnTo>
                  <a:lnTo>
                    <a:pt x="409888" y="366192"/>
                  </a:lnTo>
                  <a:lnTo>
                    <a:pt x="417668" y="366192"/>
                  </a:lnTo>
                  <a:lnTo>
                    <a:pt x="420211" y="366192"/>
                  </a:lnTo>
                  <a:cubicBezTo>
                    <a:pt x="427094" y="366895"/>
                    <a:pt x="434126" y="367494"/>
                    <a:pt x="441307" y="367987"/>
                  </a:cubicBezTo>
                  <a:lnTo>
                    <a:pt x="441307" y="367987"/>
                  </a:lnTo>
                  <a:lnTo>
                    <a:pt x="463002" y="369334"/>
                  </a:lnTo>
                  <a:lnTo>
                    <a:pt x="465545" y="369334"/>
                  </a:lnTo>
                  <a:lnTo>
                    <a:pt x="473475" y="369334"/>
                  </a:lnTo>
                  <a:lnTo>
                    <a:pt x="490232" y="369334"/>
                  </a:lnTo>
                  <a:lnTo>
                    <a:pt x="499508" y="369334"/>
                  </a:lnTo>
                  <a:lnTo>
                    <a:pt x="520604" y="369334"/>
                  </a:lnTo>
                  <a:cubicBezTo>
                    <a:pt x="531077" y="369334"/>
                    <a:pt x="541401" y="369334"/>
                    <a:pt x="551724" y="369334"/>
                  </a:cubicBezTo>
                  <a:lnTo>
                    <a:pt x="554716" y="369334"/>
                  </a:lnTo>
                  <a:lnTo>
                    <a:pt x="564741" y="369334"/>
                  </a:lnTo>
                  <a:lnTo>
                    <a:pt x="577309" y="369334"/>
                  </a:lnTo>
                  <a:cubicBezTo>
                    <a:pt x="581947" y="369334"/>
                    <a:pt x="586435" y="369334"/>
                    <a:pt x="590924" y="368436"/>
                  </a:cubicBezTo>
                  <a:lnTo>
                    <a:pt x="603192" y="367688"/>
                  </a:lnTo>
                  <a:lnTo>
                    <a:pt x="606334" y="367688"/>
                  </a:lnTo>
                  <a:lnTo>
                    <a:pt x="612918" y="367688"/>
                  </a:lnTo>
                  <a:lnTo>
                    <a:pt x="632816" y="365743"/>
                  </a:lnTo>
                  <a:lnTo>
                    <a:pt x="643140" y="364546"/>
                  </a:lnTo>
                  <a:lnTo>
                    <a:pt x="661992" y="362003"/>
                  </a:lnTo>
                  <a:lnTo>
                    <a:pt x="668275" y="362003"/>
                  </a:lnTo>
                  <a:lnTo>
                    <a:pt x="672165" y="362003"/>
                  </a:lnTo>
                  <a:lnTo>
                    <a:pt x="684583" y="360058"/>
                  </a:lnTo>
                  <a:lnTo>
                    <a:pt x="696553" y="357963"/>
                  </a:lnTo>
                  <a:lnTo>
                    <a:pt x="708672" y="355719"/>
                  </a:lnTo>
                  <a:lnTo>
                    <a:pt x="720491" y="353325"/>
                  </a:lnTo>
                  <a:lnTo>
                    <a:pt x="732311" y="350781"/>
                  </a:lnTo>
                  <a:lnTo>
                    <a:pt x="743832" y="348238"/>
                  </a:lnTo>
                  <a:lnTo>
                    <a:pt x="755352" y="345395"/>
                  </a:lnTo>
                  <a:lnTo>
                    <a:pt x="763132" y="343450"/>
                  </a:lnTo>
                  <a:lnTo>
                    <a:pt x="766125" y="342553"/>
                  </a:lnTo>
                  <a:lnTo>
                    <a:pt x="784228" y="337465"/>
                  </a:lnTo>
                  <a:lnTo>
                    <a:pt x="790512" y="335670"/>
                  </a:lnTo>
                  <a:lnTo>
                    <a:pt x="814002" y="328189"/>
                  </a:lnTo>
                  <a:lnTo>
                    <a:pt x="819089" y="326394"/>
                  </a:lnTo>
                  <a:cubicBezTo>
                    <a:pt x="825074" y="324299"/>
                    <a:pt x="830908" y="322205"/>
                    <a:pt x="836594" y="319960"/>
                  </a:cubicBezTo>
                  <a:lnTo>
                    <a:pt x="844374" y="316968"/>
                  </a:lnTo>
                  <a:lnTo>
                    <a:pt x="858438" y="311282"/>
                  </a:lnTo>
                  <a:lnTo>
                    <a:pt x="862328" y="309637"/>
                  </a:lnTo>
                  <a:lnTo>
                    <a:pt x="867116" y="307542"/>
                  </a:lnTo>
                  <a:lnTo>
                    <a:pt x="877140" y="302904"/>
                  </a:lnTo>
                  <a:lnTo>
                    <a:pt x="885818" y="298715"/>
                  </a:lnTo>
                  <a:cubicBezTo>
                    <a:pt x="889109" y="297219"/>
                    <a:pt x="892251" y="295573"/>
                    <a:pt x="895393" y="293927"/>
                  </a:cubicBezTo>
                  <a:lnTo>
                    <a:pt x="903771" y="289588"/>
                  </a:lnTo>
                  <a:lnTo>
                    <a:pt x="912898" y="284501"/>
                  </a:lnTo>
                  <a:lnTo>
                    <a:pt x="920828" y="280013"/>
                  </a:lnTo>
                  <a:lnTo>
                    <a:pt x="929356" y="274776"/>
                  </a:lnTo>
                  <a:lnTo>
                    <a:pt x="934144" y="271784"/>
                  </a:lnTo>
                  <a:lnTo>
                    <a:pt x="938034" y="269240"/>
                  </a:lnTo>
                  <a:lnTo>
                    <a:pt x="941026" y="267146"/>
                  </a:lnTo>
                  <a:cubicBezTo>
                    <a:pt x="945515" y="264303"/>
                    <a:pt x="949704" y="261311"/>
                    <a:pt x="953893" y="258169"/>
                  </a:cubicBezTo>
                  <a:lnTo>
                    <a:pt x="954492" y="257720"/>
                  </a:lnTo>
                  <a:cubicBezTo>
                    <a:pt x="958232" y="255027"/>
                    <a:pt x="961823" y="252184"/>
                    <a:pt x="965264" y="249342"/>
                  </a:cubicBezTo>
                  <a:lnTo>
                    <a:pt x="967508" y="247396"/>
                  </a:lnTo>
                  <a:cubicBezTo>
                    <a:pt x="968077" y="247082"/>
                    <a:pt x="968571" y="246678"/>
                    <a:pt x="969004" y="246200"/>
                  </a:cubicBezTo>
                  <a:lnTo>
                    <a:pt x="973792" y="242010"/>
                  </a:lnTo>
                  <a:cubicBezTo>
                    <a:pt x="976036" y="240065"/>
                    <a:pt x="978430" y="238120"/>
                    <a:pt x="980525" y="236025"/>
                  </a:cubicBezTo>
                  <a:lnTo>
                    <a:pt x="986061" y="230789"/>
                  </a:lnTo>
                  <a:lnTo>
                    <a:pt x="992195" y="224505"/>
                  </a:lnTo>
                  <a:lnTo>
                    <a:pt x="993392" y="223308"/>
                  </a:lnTo>
                  <a:cubicBezTo>
                    <a:pt x="995187" y="221513"/>
                    <a:pt x="996684" y="219568"/>
                    <a:pt x="998180" y="217772"/>
                  </a:cubicBezTo>
                  <a:cubicBezTo>
                    <a:pt x="999556" y="216396"/>
                    <a:pt x="1000858" y="214945"/>
                    <a:pt x="1002070" y="213434"/>
                  </a:cubicBezTo>
                  <a:cubicBezTo>
                    <a:pt x="1004314" y="210890"/>
                    <a:pt x="1006259" y="208197"/>
                    <a:pt x="1008204" y="205653"/>
                  </a:cubicBezTo>
                  <a:lnTo>
                    <a:pt x="1011047" y="202063"/>
                  </a:lnTo>
                  <a:lnTo>
                    <a:pt x="1011047" y="202063"/>
                  </a:lnTo>
                  <a:cubicBezTo>
                    <a:pt x="1013680" y="198547"/>
                    <a:pt x="1016119" y="194911"/>
                    <a:pt x="1018378" y="191140"/>
                  </a:cubicBezTo>
                  <a:lnTo>
                    <a:pt x="1020174" y="188298"/>
                  </a:lnTo>
                  <a:cubicBezTo>
                    <a:pt x="1021520" y="185904"/>
                    <a:pt x="1023016" y="183510"/>
                    <a:pt x="1024363" y="180967"/>
                  </a:cubicBezTo>
                  <a:lnTo>
                    <a:pt x="1024363" y="179470"/>
                  </a:lnTo>
                  <a:cubicBezTo>
                    <a:pt x="1024363" y="178124"/>
                    <a:pt x="1025709" y="176927"/>
                    <a:pt x="1026307" y="175581"/>
                  </a:cubicBezTo>
                  <a:cubicBezTo>
                    <a:pt x="1026906" y="174234"/>
                    <a:pt x="1028851" y="170344"/>
                    <a:pt x="1029898" y="167651"/>
                  </a:cubicBezTo>
                  <a:lnTo>
                    <a:pt x="1031694" y="163312"/>
                  </a:lnTo>
                  <a:lnTo>
                    <a:pt x="1033040" y="160020"/>
                  </a:lnTo>
                  <a:cubicBezTo>
                    <a:pt x="1033040" y="158524"/>
                    <a:pt x="1033938" y="157028"/>
                    <a:pt x="1034537" y="155532"/>
                  </a:cubicBezTo>
                  <a:lnTo>
                    <a:pt x="1035883" y="151343"/>
                  </a:lnTo>
                  <a:cubicBezTo>
                    <a:pt x="1036781" y="148201"/>
                    <a:pt x="1037529" y="145209"/>
                    <a:pt x="1038127" y="142066"/>
                  </a:cubicBezTo>
                  <a:cubicBezTo>
                    <a:pt x="1038441" y="141139"/>
                    <a:pt x="1038696" y="140182"/>
                    <a:pt x="1038876" y="139224"/>
                  </a:cubicBezTo>
                  <a:cubicBezTo>
                    <a:pt x="1038876" y="139224"/>
                    <a:pt x="1038876" y="139224"/>
                    <a:pt x="1038876" y="139224"/>
                  </a:cubicBezTo>
                  <a:cubicBezTo>
                    <a:pt x="1039639" y="135319"/>
                    <a:pt x="1040192" y="131369"/>
                    <a:pt x="1040521" y="127404"/>
                  </a:cubicBezTo>
                  <a:cubicBezTo>
                    <a:pt x="1040521" y="126507"/>
                    <a:pt x="1040521" y="125459"/>
                    <a:pt x="1040521" y="124561"/>
                  </a:cubicBezTo>
                  <a:cubicBezTo>
                    <a:pt x="1040521" y="123664"/>
                    <a:pt x="1040521" y="119325"/>
                    <a:pt x="1040521" y="116632"/>
                  </a:cubicBezTo>
                  <a:lnTo>
                    <a:pt x="1040521" y="80"/>
                  </a:lnTo>
                  <a:cubicBezTo>
                    <a:pt x="1042915" y="2175"/>
                    <a:pt x="1042765" y="5916"/>
                    <a:pt x="1042466" y="95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51"/>
            <p:cNvSpPr/>
            <p:nvPr/>
          </p:nvSpPr>
          <p:spPr>
            <a:xfrm>
              <a:off x="1823473" y="3648292"/>
              <a:ext cx="1168320" cy="583659"/>
            </a:xfrm>
            <a:custGeom>
              <a:avLst/>
              <a:gdLst/>
              <a:ahLst/>
              <a:cxnLst/>
              <a:rect l="l" t="t" r="r" b="b"/>
              <a:pathLst>
                <a:path w="1047315" h="523208" extrusionOk="0">
                  <a:moveTo>
                    <a:pt x="523596" y="-219"/>
                  </a:moveTo>
                  <a:cubicBezTo>
                    <a:pt x="812506" y="-219"/>
                    <a:pt x="1047254" y="116931"/>
                    <a:pt x="1047254" y="261460"/>
                  </a:cubicBezTo>
                  <a:cubicBezTo>
                    <a:pt x="1047254" y="405990"/>
                    <a:pt x="813104" y="522990"/>
                    <a:pt x="523596" y="522990"/>
                  </a:cubicBezTo>
                  <a:cubicBezTo>
                    <a:pt x="234088" y="522990"/>
                    <a:pt x="-61" y="405840"/>
                    <a:pt x="-61" y="261460"/>
                  </a:cubicBezTo>
                  <a:cubicBezTo>
                    <a:pt x="-61" y="117081"/>
                    <a:pt x="233939" y="-219"/>
                    <a:pt x="523596" y="-2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51"/>
            <p:cNvSpPr/>
            <p:nvPr/>
          </p:nvSpPr>
          <p:spPr>
            <a:xfrm>
              <a:off x="1862027" y="3673161"/>
              <a:ext cx="1091210" cy="534088"/>
            </a:xfrm>
            <a:custGeom>
              <a:avLst/>
              <a:gdLst/>
              <a:ahLst/>
              <a:cxnLst/>
              <a:rect l="l" t="t" r="r" b="b"/>
              <a:pathLst>
                <a:path w="978192" h="478772" extrusionOk="0">
                  <a:moveTo>
                    <a:pt x="489035" y="-219"/>
                  </a:moveTo>
                  <a:cubicBezTo>
                    <a:pt x="759092" y="-219"/>
                    <a:pt x="978131" y="106907"/>
                    <a:pt x="978131" y="239168"/>
                  </a:cubicBezTo>
                  <a:cubicBezTo>
                    <a:pt x="978131" y="371429"/>
                    <a:pt x="759092" y="478554"/>
                    <a:pt x="489035" y="478554"/>
                  </a:cubicBezTo>
                  <a:cubicBezTo>
                    <a:pt x="218977" y="478554"/>
                    <a:pt x="-61" y="371429"/>
                    <a:pt x="-61" y="239168"/>
                  </a:cubicBezTo>
                  <a:cubicBezTo>
                    <a:pt x="-61" y="106907"/>
                    <a:pt x="218080" y="-219"/>
                    <a:pt x="489035" y="-2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51"/>
            <p:cNvSpPr/>
            <p:nvPr/>
          </p:nvSpPr>
          <p:spPr>
            <a:xfrm>
              <a:off x="1416564" y="3927187"/>
              <a:ext cx="1980468" cy="646915"/>
            </a:xfrm>
            <a:custGeom>
              <a:avLst/>
              <a:gdLst/>
              <a:ahLst/>
              <a:cxnLst/>
              <a:rect l="l" t="t" r="r" b="b"/>
              <a:pathLst>
                <a:path w="1775348" h="579913" extrusionOk="0">
                  <a:moveTo>
                    <a:pt x="1775288" y="81"/>
                  </a:moveTo>
                  <a:lnTo>
                    <a:pt x="1775288" y="135932"/>
                  </a:lnTo>
                  <a:cubicBezTo>
                    <a:pt x="1775288" y="214182"/>
                    <a:pt x="1734742" y="287644"/>
                    <a:pt x="1663674" y="351530"/>
                  </a:cubicBezTo>
                  <a:cubicBezTo>
                    <a:pt x="1614420" y="394275"/>
                    <a:pt x="1559361" y="429839"/>
                    <a:pt x="1500143" y="457159"/>
                  </a:cubicBezTo>
                  <a:cubicBezTo>
                    <a:pt x="1340801" y="533164"/>
                    <a:pt x="1125055" y="579695"/>
                    <a:pt x="887613" y="579695"/>
                  </a:cubicBezTo>
                  <a:cubicBezTo>
                    <a:pt x="397320" y="579695"/>
                    <a:pt x="-61" y="381004"/>
                    <a:pt x="-61" y="135932"/>
                  </a:cubicBezTo>
                  <a:lnTo>
                    <a:pt x="-61" y="-219"/>
                  </a:lnTo>
                  <a:cubicBezTo>
                    <a:pt x="-61" y="244853"/>
                    <a:pt x="397320" y="443694"/>
                    <a:pt x="887613" y="443694"/>
                  </a:cubicBezTo>
                  <a:cubicBezTo>
                    <a:pt x="1125055" y="443694"/>
                    <a:pt x="1340801" y="397013"/>
                    <a:pt x="1500143" y="321008"/>
                  </a:cubicBezTo>
                  <a:cubicBezTo>
                    <a:pt x="1559421" y="293793"/>
                    <a:pt x="1614495" y="258229"/>
                    <a:pt x="1663674" y="215379"/>
                  </a:cubicBezTo>
                  <a:cubicBezTo>
                    <a:pt x="1734742" y="151942"/>
                    <a:pt x="1775288" y="78330"/>
                    <a:pt x="1775288" y="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51"/>
            <p:cNvSpPr/>
            <p:nvPr/>
          </p:nvSpPr>
          <p:spPr>
            <a:xfrm>
              <a:off x="1417398" y="3432487"/>
              <a:ext cx="1980468" cy="990234"/>
            </a:xfrm>
            <a:custGeom>
              <a:avLst/>
              <a:gdLst/>
              <a:ahLst/>
              <a:cxnLst/>
              <a:rect l="l" t="t" r="r" b="b"/>
              <a:pathLst>
                <a:path w="1775348" h="887674" extrusionOk="0">
                  <a:moveTo>
                    <a:pt x="887613" y="-219"/>
                  </a:moveTo>
                  <a:cubicBezTo>
                    <a:pt x="1377757" y="-219"/>
                    <a:pt x="1775287" y="198472"/>
                    <a:pt x="1775287" y="443544"/>
                  </a:cubicBezTo>
                  <a:cubicBezTo>
                    <a:pt x="1775287" y="521793"/>
                    <a:pt x="1734741" y="595404"/>
                    <a:pt x="1663674" y="659141"/>
                  </a:cubicBezTo>
                  <a:cubicBezTo>
                    <a:pt x="1614495" y="701991"/>
                    <a:pt x="1559421" y="737555"/>
                    <a:pt x="1500143" y="764770"/>
                  </a:cubicBezTo>
                  <a:cubicBezTo>
                    <a:pt x="1340801" y="840775"/>
                    <a:pt x="1125054" y="887456"/>
                    <a:pt x="887613" y="887456"/>
                  </a:cubicBezTo>
                  <a:cubicBezTo>
                    <a:pt x="397320" y="887456"/>
                    <a:pt x="-61" y="688615"/>
                    <a:pt x="-61" y="443544"/>
                  </a:cubicBezTo>
                  <a:cubicBezTo>
                    <a:pt x="-61" y="198472"/>
                    <a:pt x="396572" y="-219"/>
                    <a:pt x="887613" y="-219"/>
                  </a:cubicBezTo>
                  <a:close/>
                  <a:moveTo>
                    <a:pt x="887613" y="788858"/>
                  </a:moveTo>
                  <a:cubicBezTo>
                    <a:pt x="1269285" y="788858"/>
                    <a:pt x="1578692" y="634155"/>
                    <a:pt x="1578692" y="443394"/>
                  </a:cubicBezTo>
                  <a:cubicBezTo>
                    <a:pt x="1578692" y="252633"/>
                    <a:pt x="1268536" y="98079"/>
                    <a:pt x="887613" y="98079"/>
                  </a:cubicBezTo>
                  <a:cubicBezTo>
                    <a:pt x="506690" y="98079"/>
                    <a:pt x="196535" y="252783"/>
                    <a:pt x="196535" y="443544"/>
                  </a:cubicBezTo>
                  <a:cubicBezTo>
                    <a:pt x="196535" y="634305"/>
                    <a:pt x="505193" y="788858"/>
                    <a:pt x="887613" y="788858"/>
                  </a:cubicBezTo>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51"/>
            <p:cNvSpPr/>
            <p:nvPr/>
          </p:nvSpPr>
          <p:spPr>
            <a:xfrm>
              <a:off x="7402972" y="3549320"/>
              <a:ext cx="1533065" cy="529749"/>
            </a:xfrm>
            <a:custGeom>
              <a:avLst/>
              <a:gdLst/>
              <a:ahLst/>
              <a:cxnLst/>
              <a:rect l="l" t="t" r="r" b="b"/>
              <a:pathLst>
                <a:path w="1374283" h="474882" extrusionOk="0">
                  <a:moveTo>
                    <a:pt x="736557" y="130546"/>
                  </a:moveTo>
                  <a:lnTo>
                    <a:pt x="761991" y="131743"/>
                  </a:lnTo>
                  <a:lnTo>
                    <a:pt x="766929" y="131743"/>
                  </a:lnTo>
                  <a:lnTo>
                    <a:pt x="792364" y="133389"/>
                  </a:lnTo>
                  <a:lnTo>
                    <a:pt x="792364" y="133389"/>
                  </a:lnTo>
                  <a:lnTo>
                    <a:pt x="817499" y="135483"/>
                  </a:lnTo>
                  <a:lnTo>
                    <a:pt x="822437" y="135483"/>
                  </a:lnTo>
                  <a:lnTo>
                    <a:pt x="846675" y="138027"/>
                  </a:lnTo>
                  <a:lnTo>
                    <a:pt x="851013" y="138027"/>
                  </a:lnTo>
                  <a:cubicBezTo>
                    <a:pt x="859092" y="138925"/>
                    <a:pt x="867172" y="139972"/>
                    <a:pt x="875101" y="141169"/>
                  </a:cubicBezTo>
                  <a:lnTo>
                    <a:pt x="875999" y="141169"/>
                  </a:lnTo>
                  <a:cubicBezTo>
                    <a:pt x="884527" y="142366"/>
                    <a:pt x="893055" y="143563"/>
                    <a:pt x="901434" y="145059"/>
                  </a:cubicBezTo>
                  <a:lnTo>
                    <a:pt x="905474" y="145059"/>
                  </a:lnTo>
                  <a:lnTo>
                    <a:pt x="929562" y="149248"/>
                  </a:lnTo>
                  <a:lnTo>
                    <a:pt x="933752" y="150146"/>
                  </a:lnTo>
                  <a:lnTo>
                    <a:pt x="959186" y="155233"/>
                  </a:lnTo>
                  <a:lnTo>
                    <a:pt x="962777" y="155981"/>
                  </a:lnTo>
                  <a:lnTo>
                    <a:pt x="988361" y="161966"/>
                  </a:lnTo>
                  <a:lnTo>
                    <a:pt x="990456" y="161966"/>
                  </a:lnTo>
                  <a:cubicBezTo>
                    <a:pt x="1000181" y="164359"/>
                    <a:pt x="1009756" y="166753"/>
                    <a:pt x="1019182" y="169446"/>
                  </a:cubicBezTo>
                  <a:lnTo>
                    <a:pt x="1021875" y="170194"/>
                  </a:lnTo>
                  <a:lnTo>
                    <a:pt x="1048956" y="178124"/>
                  </a:lnTo>
                  <a:lnTo>
                    <a:pt x="1053445" y="179470"/>
                  </a:lnTo>
                  <a:lnTo>
                    <a:pt x="1066012" y="183510"/>
                  </a:lnTo>
                  <a:lnTo>
                    <a:pt x="1070800" y="185156"/>
                  </a:lnTo>
                  <a:cubicBezTo>
                    <a:pt x="1076485" y="186951"/>
                    <a:pt x="1082021" y="188896"/>
                    <a:pt x="1087407" y="190841"/>
                  </a:cubicBezTo>
                  <a:lnTo>
                    <a:pt x="1087407" y="190841"/>
                  </a:lnTo>
                  <a:lnTo>
                    <a:pt x="1102369" y="196377"/>
                  </a:lnTo>
                  <a:lnTo>
                    <a:pt x="1107007" y="198322"/>
                  </a:lnTo>
                  <a:lnTo>
                    <a:pt x="1118827" y="202960"/>
                  </a:lnTo>
                  <a:lnTo>
                    <a:pt x="1123465" y="204756"/>
                  </a:lnTo>
                  <a:lnTo>
                    <a:pt x="1132442" y="208496"/>
                  </a:lnTo>
                  <a:lnTo>
                    <a:pt x="1137080" y="210441"/>
                  </a:lnTo>
                  <a:lnTo>
                    <a:pt x="1148451" y="215528"/>
                  </a:lnTo>
                  <a:lnTo>
                    <a:pt x="1150396" y="216426"/>
                  </a:lnTo>
                  <a:cubicBezTo>
                    <a:pt x="1154884" y="218371"/>
                    <a:pt x="1159224" y="220316"/>
                    <a:pt x="1163413" y="222411"/>
                  </a:cubicBezTo>
                  <a:lnTo>
                    <a:pt x="1167153" y="224206"/>
                  </a:lnTo>
                  <a:lnTo>
                    <a:pt x="1176130" y="228694"/>
                  </a:lnTo>
                  <a:lnTo>
                    <a:pt x="1180768" y="231088"/>
                  </a:lnTo>
                  <a:lnTo>
                    <a:pt x="1188548" y="235128"/>
                  </a:lnTo>
                  <a:lnTo>
                    <a:pt x="1193486" y="237671"/>
                  </a:lnTo>
                  <a:lnTo>
                    <a:pt x="1200667" y="241711"/>
                  </a:lnTo>
                  <a:lnTo>
                    <a:pt x="1205455" y="244404"/>
                  </a:lnTo>
                  <a:lnTo>
                    <a:pt x="1212487" y="248444"/>
                  </a:lnTo>
                  <a:lnTo>
                    <a:pt x="1217125" y="251137"/>
                  </a:lnTo>
                  <a:lnTo>
                    <a:pt x="1224307" y="255476"/>
                  </a:lnTo>
                  <a:lnTo>
                    <a:pt x="1228346" y="258169"/>
                  </a:lnTo>
                  <a:lnTo>
                    <a:pt x="1236276" y="263106"/>
                  </a:lnTo>
                  <a:lnTo>
                    <a:pt x="1239268" y="265201"/>
                  </a:lnTo>
                  <a:lnTo>
                    <a:pt x="1249742" y="272383"/>
                  </a:lnTo>
                  <a:lnTo>
                    <a:pt x="1251687" y="273729"/>
                  </a:lnTo>
                  <a:lnTo>
                    <a:pt x="1259915" y="279714"/>
                  </a:lnTo>
                  <a:lnTo>
                    <a:pt x="1263356" y="282407"/>
                  </a:lnTo>
                  <a:cubicBezTo>
                    <a:pt x="1265601" y="283903"/>
                    <a:pt x="1267696" y="285548"/>
                    <a:pt x="1269790" y="287194"/>
                  </a:cubicBezTo>
                  <a:lnTo>
                    <a:pt x="1273380" y="290187"/>
                  </a:lnTo>
                  <a:lnTo>
                    <a:pt x="1279216" y="294825"/>
                  </a:lnTo>
                  <a:lnTo>
                    <a:pt x="1282806" y="297967"/>
                  </a:lnTo>
                  <a:lnTo>
                    <a:pt x="1288193" y="302605"/>
                  </a:lnTo>
                  <a:lnTo>
                    <a:pt x="1291784" y="305897"/>
                  </a:lnTo>
                  <a:lnTo>
                    <a:pt x="1297020" y="310684"/>
                  </a:lnTo>
                  <a:lnTo>
                    <a:pt x="1300312" y="313826"/>
                  </a:lnTo>
                  <a:lnTo>
                    <a:pt x="1305698" y="319063"/>
                  </a:lnTo>
                  <a:lnTo>
                    <a:pt x="1308391" y="321756"/>
                  </a:lnTo>
                  <a:lnTo>
                    <a:pt x="1315274" y="329237"/>
                  </a:lnTo>
                  <a:lnTo>
                    <a:pt x="1316021" y="329985"/>
                  </a:lnTo>
                  <a:lnTo>
                    <a:pt x="1323203" y="338214"/>
                  </a:lnTo>
                  <a:lnTo>
                    <a:pt x="1325298" y="340907"/>
                  </a:lnTo>
                  <a:lnTo>
                    <a:pt x="1329936" y="346592"/>
                  </a:lnTo>
                  <a:lnTo>
                    <a:pt x="1332479" y="349884"/>
                  </a:lnTo>
                  <a:lnTo>
                    <a:pt x="1336369" y="355120"/>
                  </a:lnTo>
                  <a:lnTo>
                    <a:pt x="1338763" y="358561"/>
                  </a:lnTo>
                  <a:lnTo>
                    <a:pt x="1342354" y="363798"/>
                  </a:lnTo>
                  <a:lnTo>
                    <a:pt x="1344598" y="367389"/>
                  </a:lnTo>
                  <a:cubicBezTo>
                    <a:pt x="1345795" y="369035"/>
                    <a:pt x="1346842" y="370830"/>
                    <a:pt x="1347890" y="372625"/>
                  </a:cubicBezTo>
                  <a:cubicBezTo>
                    <a:pt x="1348937" y="374421"/>
                    <a:pt x="1349236" y="374869"/>
                    <a:pt x="1349985" y="376067"/>
                  </a:cubicBezTo>
                  <a:lnTo>
                    <a:pt x="1352976" y="381602"/>
                  </a:lnTo>
                  <a:cubicBezTo>
                    <a:pt x="1352976" y="382799"/>
                    <a:pt x="1354323" y="383847"/>
                    <a:pt x="1354772" y="384894"/>
                  </a:cubicBezTo>
                  <a:cubicBezTo>
                    <a:pt x="1355221" y="385941"/>
                    <a:pt x="1357016" y="389382"/>
                    <a:pt x="1358064" y="391627"/>
                  </a:cubicBezTo>
                  <a:lnTo>
                    <a:pt x="1359261" y="393871"/>
                  </a:lnTo>
                  <a:cubicBezTo>
                    <a:pt x="1360607" y="396863"/>
                    <a:pt x="1361954" y="399856"/>
                    <a:pt x="1363150" y="402848"/>
                  </a:cubicBezTo>
                  <a:cubicBezTo>
                    <a:pt x="1363196" y="403551"/>
                    <a:pt x="1363196" y="404239"/>
                    <a:pt x="1363150" y="404943"/>
                  </a:cubicBezTo>
                  <a:lnTo>
                    <a:pt x="1365844" y="411975"/>
                  </a:lnTo>
                  <a:cubicBezTo>
                    <a:pt x="1366262" y="413052"/>
                    <a:pt x="1366607" y="414144"/>
                    <a:pt x="1366891" y="415266"/>
                  </a:cubicBezTo>
                  <a:cubicBezTo>
                    <a:pt x="1367639" y="417211"/>
                    <a:pt x="1368237" y="419156"/>
                    <a:pt x="1368836" y="421101"/>
                  </a:cubicBezTo>
                  <a:cubicBezTo>
                    <a:pt x="1369090" y="422373"/>
                    <a:pt x="1369449" y="423615"/>
                    <a:pt x="1369883" y="424842"/>
                  </a:cubicBezTo>
                  <a:lnTo>
                    <a:pt x="1371230" y="430527"/>
                  </a:lnTo>
                  <a:lnTo>
                    <a:pt x="1372128" y="434267"/>
                  </a:lnTo>
                  <a:cubicBezTo>
                    <a:pt x="1372128" y="436212"/>
                    <a:pt x="1372876" y="438008"/>
                    <a:pt x="1373325" y="439953"/>
                  </a:cubicBezTo>
                  <a:cubicBezTo>
                    <a:pt x="1373773" y="441898"/>
                    <a:pt x="1373325" y="442496"/>
                    <a:pt x="1373325" y="443693"/>
                  </a:cubicBezTo>
                  <a:lnTo>
                    <a:pt x="1374223" y="449528"/>
                  </a:lnTo>
                  <a:lnTo>
                    <a:pt x="1374223" y="453119"/>
                  </a:lnTo>
                  <a:cubicBezTo>
                    <a:pt x="1374223" y="455363"/>
                    <a:pt x="1374223" y="457458"/>
                    <a:pt x="1374223" y="459552"/>
                  </a:cubicBezTo>
                  <a:cubicBezTo>
                    <a:pt x="1374223" y="461647"/>
                    <a:pt x="1374223" y="461647"/>
                    <a:pt x="1374223" y="462695"/>
                  </a:cubicBezTo>
                  <a:cubicBezTo>
                    <a:pt x="1374223" y="463742"/>
                    <a:pt x="1374223" y="468978"/>
                    <a:pt x="1374223" y="472270"/>
                  </a:cubicBezTo>
                  <a:lnTo>
                    <a:pt x="1374223" y="336119"/>
                  </a:lnTo>
                  <a:cubicBezTo>
                    <a:pt x="1374223" y="332977"/>
                    <a:pt x="1374223" y="329685"/>
                    <a:pt x="1374223" y="326544"/>
                  </a:cubicBezTo>
                  <a:cubicBezTo>
                    <a:pt x="1374223" y="323402"/>
                    <a:pt x="1374223" y="324449"/>
                    <a:pt x="1374223" y="323402"/>
                  </a:cubicBezTo>
                  <a:cubicBezTo>
                    <a:pt x="1374223" y="322354"/>
                    <a:pt x="1374223" y="319212"/>
                    <a:pt x="1374223" y="317118"/>
                  </a:cubicBezTo>
                  <a:lnTo>
                    <a:pt x="1374223" y="313377"/>
                  </a:lnTo>
                  <a:lnTo>
                    <a:pt x="1373325" y="307542"/>
                  </a:lnTo>
                  <a:cubicBezTo>
                    <a:pt x="1373325" y="306345"/>
                    <a:pt x="1373325" y="304999"/>
                    <a:pt x="1373325" y="303802"/>
                  </a:cubicBezTo>
                  <a:cubicBezTo>
                    <a:pt x="1373325" y="302605"/>
                    <a:pt x="1372576" y="300061"/>
                    <a:pt x="1372128" y="298117"/>
                  </a:cubicBezTo>
                  <a:lnTo>
                    <a:pt x="1371230" y="294376"/>
                  </a:lnTo>
                  <a:lnTo>
                    <a:pt x="1369883" y="288691"/>
                  </a:lnTo>
                  <a:cubicBezTo>
                    <a:pt x="1369464" y="287509"/>
                    <a:pt x="1369121" y="286312"/>
                    <a:pt x="1368836" y="285100"/>
                  </a:cubicBezTo>
                  <a:cubicBezTo>
                    <a:pt x="1368836" y="283155"/>
                    <a:pt x="1367639" y="281210"/>
                    <a:pt x="1366891" y="279115"/>
                  </a:cubicBezTo>
                  <a:cubicBezTo>
                    <a:pt x="1366143" y="277021"/>
                    <a:pt x="1366891" y="277021"/>
                    <a:pt x="1365844" y="275823"/>
                  </a:cubicBezTo>
                  <a:lnTo>
                    <a:pt x="1363150" y="268941"/>
                  </a:lnTo>
                  <a:cubicBezTo>
                    <a:pt x="1363210" y="268193"/>
                    <a:pt x="1363210" y="267445"/>
                    <a:pt x="1363150" y="266697"/>
                  </a:cubicBezTo>
                  <a:cubicBezTo>
                    <a:pt x="1361954" y="263705"/>
                    <a:pt x="1360607" y="260713"/>
                    <a:pt x="1359261" y="257720"/>
                  </a:cubicBezTo>
                  <a:lnTo>
                    <a:pt x="1358064" y="255476"/>
                  </a:lnTo>
                  <a:cubicBezTo>
                    <a:pt x="1357016" y="253232"/>
                    <a:pt x="1355969" y="250987"/>
                    <a:pt x="1354772" y="248893"/>
                  </a:cubicBezTo>
                  <a:cubicBezTo>
                    <a:pt x="1354263" y="247756"/>
                    <a:pt x="1353665" y="246649"/>
                    <a:pt x="1352976" y="245601"/>
                  </a:cubicBezTo>
                  <a:cubicBezTo>
                    <a:pt x="1352079" y="243656"/>
                    <a:pt x="1351031" y="241861"/>
                    <a:pt x="1349985" y="240065"/>
                  </a:cubicBezTo>
                  <a:cubicBezTo>
                    <a:pt x="1348937" y="238270"/>
                    <a:pt x="1348488" y="237671"/>
                    <a:pt x="1347890" y="236474"/>
                  </a:cubicBezTo>
                  <a:lnTo>
                    <a:pt x="1344598" y="231238"/>
                  </a:lnTo>
                  <a:lnTo>
                    <a:pt x="1342354" y="227647"/>
                  </a:lnTo>
                  <a:lnTo>
                    <a:pt x="1338763" y="222560"/>
                  </a:lnTo>
                  <a:lnTo>
                    <a:pt x="1336369" y="218969"/>
                  </a:lnTo>
                  <a:cubicBezTo>
                    <a:pt x="1335023" y="217323"/>
                    <a:pt x="1333826" y="215528"/>
                    <a:pt x="1332479" y="213733"/>
                  </a:cubicBezTo>
                  <a:lnTo>
                    <a:pt x="1329936" y="210441"/>
                  </a:lnTo>
                  <a:lnTo>
                    <a:pt x="1325298" y="204756"/>
                  </a:lnTo>
                  <a:lnTo>
                    <a:pt x="1323203" y="202063"/>
                  </a:lnTo>
                  <a:lnTo>
                    <a:pt x="1316021" y="193834"/>
                  </a:lnTo>
                  <a:lnTo>
                    <a:pt x="1315274" y="193086"/>
                  </a:lnTo>
                  <a:cubicBezTo>
                    <a:pt x="1313029" y="190692"/>
                    <a:pt x="1310784" y="188148"/>
                    <a:pt x="1308391" y="185755"/>
                  </a:cubicBezTo>
                  <a:lnTo>
                    <a:pt x="1305698" y="183062"/>
                  </a:lnTo>
                  <a:lnTo>
                    <a:pt x="1300312" y="177675"/>
                  </a:lnTo>
                  <a:lnTo>
                    <a:pt x="1297020" y="174533"/>
                  </a:lnTo>
                  <a:lnTo>
                    <a:pt x="1291784" y="169745"/>
                  </a:lnTo>
                  <a:lnTo>
                    <a:pt x="1288193" y="166604"/>
                  </a:lnTo>
                  <a:lnTo>
                    <a:pt x="1282806" y="161816"/>
                  </a:lnTo>
                  <a:lnTo>
                    <a:pt x="1279216" y="158674"/>
                  </a:lnTo>
                  <a:lnTo>
                    <a:pt x="1273380" y="154036"/>
                  </a:lnTo>
                  <a:lnTo>
                    <a:pt x="1269790" y="151043"/>
                  </a:lnTo>
                  <a:lnTo>
                    <a:pt x="1263356" y="146256"/>
                  </a:lnTo>
                  <a:lnTo>
                    <a:pt x="1259915" y="143563"/>
                  </a:lnTo>
                  <a:lnTo>
                    <a:pt x="1251687" y="137728"/>
                  </a:lnTo>
                  <a:lnTo>
                    <a:pt x="1249742" y="136232"/>
                  </a:lnTo>
                  <a:lnTo>
                    <a:pt x="1239268" y="129050"/>
                  </a:lnTo>
                  <a:lnTo>
                    <a:pt x="1237323" y="130546"/>
                  </a:lnTo>
                  <a:lnTo>
                    <a:pt x="1229393" y="125459"/>
                  </a:lnTo>
                  <a:lnTo>
                    <a:pt x="1225354" y="122915"/>
                  </a:lnTo>
                  <a:lnTo>
                    <a:pt x="1218172" y="118577"/>
                  </a:lnTo>
                  <a:lnTo>
                    <a:pt x="1213534" y="115734"/>
                  </a:lnTo>
                  <a:lnTo>
                    <a:pt x="1206502" y="111694"/>
                  </a:lnTo>
                  <a:lnTo>
                    <a:pt x="1201714" y="109001"/>
                  </a:lnTo>
                  <a:lnTo>
                    <a:pt x="1194533" y="105111"/>
                  </a:lnTo>
                  <a:lnTo>
                    <a:pt x="1189595" y="102418"/>
                  </a:lnTo>
                  <a:lnTo>
                    <a:pt x="1181815" y="98379"/>
                  </a:lnTo>
                  <a:lnTo>
                    <a:pt x="1177177" y="95985"/>
                  </a:lnTo>
                  <a:lnTo>
                    <a:pt x="1168200" y="91646"/>
                  </a:lnTo>
                  <a:lnTo>
                    <a:pt x="1164460" y="89701"/>
                  </a:lnTo>
                  <a:lnTo>
                    <a:pt x="1151443" y="83716"/>
                  </a:lnTo>
                  <a:lnTo>
                    <a:pt x="1149498" y="82818"/>
                  </a:lnTo>
                  <a:lnTo>
                    <a:pt x="1138127" y="77881"/>
                  </a:lnTo>
                  <a:lnTo>
                    <a:pt x="1133489" y="75786"/>
                  </a:lnTo>
                  <a:lnTo>
                    <a:pt x="1124513" y="72046"/>
                  </a:lnTo>
                  <a:lnTo>
                    <a:pt x="1122866" y="71298"/>
                  </a:lnTo>
                  <a:lnTo>
                    <a:pt x="1119875" y="70251"/>
                  </a:lnTo>
                  <a:lnTo>
                    <a:pt x="1108054" y="65613"/>
                  </a:lnTo>
                  <a:lnTo>
                    <a:pt x="1103416" y="63817"/>
                  </a:lnTo>
                  <a:lnTo>
                    <a:pt x="1088455" y="58132"/>
                  </a:lnTo>
                  <a:lnTo>
                    <a:pt x="1088455" y="58132"/>
                  </a:lnTo>
                  <a:lnTo>
                    <a:pt x="1071997" y="52446"/>
                  </a:lnTo>
                  <a:lnTo>
                    <a:pt x="1067060" y="50801"/>
                  </a:lnTo>
                  <a:lnTo>
                    <a:pt x="1054492" y="46761"/>
                  </a:lnTo>
                  <a:lnTo>
                    <a:pt x="1051350" y="45863"/>
                  </a:lnTo>
                  <a:lnTo>
                    <a:pt x="1050003" y="45863"/>
                  </a:lnTo>
                  <a:lnTo>
                    <a:pt x="1022922" y="37933"/>
                  </a:lnTo>
                  <a:lnTo>
                    <a:pt x="1020229" y="37933"/>
                  </a:lnTo>
                  <a:lnTo>
                    <a:pt x="991503" y="30453"/>
                  </a:lnTo>
                  <a:lnTo>
                    <a:pt x="990156" y="30453"/>
                  </a:lnTo>
                  <a:lnTo>
                    <a:pt x="990156" y="30453"/>
                  </a:lnTo>
                  <a:cubicBezTo>
                    <a:pt x="981778" y="28358"/>
                    <a:pt x="973250" y="26413"/>
                    <a:pt x="964573" y="24618"/>
                  </a:cubicBezTo>
                  <a:lnTo>
                    <a:pt x="960982" y="23869"/>
                  </a:lnTo>
                  <a:cubicBezTo>
                    <a:pt x="952603" y="21924"/>
                    <a:pt x="944075" y="20279"/>
                    <a:pt x="935547" y="18633"/>
                  </a:cubicBezTo>
                  <a:lnTo>
                    <a:pt x="933302" y="18633"/>
                  </a:lnTo>
                  <a:lnTo>
                    <a:pt x="931207" y="18633"/>
                  </a:lnTo>
                  <a:lnTo>
                    <a:pt x="907269" y="14294"/>
                  </a:lnTo>
                  <a:lnTo>
                    <a:pt x="903229" y="14294"/>
                  </a:lnTo>
                  <a:lnTo>
                    <a:pt x="877794" y="10404"/>
                  </a:lnTo>
                  <a:lnTo>
                    <a:pt x="876897" y="10404"/>
                  </a:lnTo>
                  <a:lnTo>
                    <a:pt x="852809" y="7262"/>
                  </a:lnTo>
                  <a:lnTo>
                    <a:pt x="848470" y="7262"/>
                  </a:lnTo>
                  <a:lnTo>
                    <a:pt x="824232" y="4719"/>
                  </a:lnTo>
                  <a:lnTo>
                    <a:pt x="822137" y="4719"/>
                  </a:lnTo>
                  <a:lnTo>
                    <a:pt x="819295" y="4719"/>
                  </a:lnTo>
                  <a:cubicBezTo>
                    <a:pt x="811021" y="3821"/>
                    <a:pt x="802643" y="3073"/>
                    <a:pt x="794159" y="2474"/>
                  </a:cubicBezTo>
                  <a:lnTo>
                    <a:pt x="794159" y="2474"/>
                  </a:lnTo>
                  <a:lnTo>
                    <a:pt x="768724" y="828"/>
                  </a:lnTo>
                  <a:lnTo>
                    <a:pt x="763787" y="828"/>
                  </a:lnTo>
                  <a:lnTo>
                    <a:pt x="738353" y="-219"/>
                  </a:lnTo>
                  <a:lnTo>
                    <a:pt x="733565" y="-219"/>
                  </a:lnTo>
                  <a:lnTo>
                    <a:pt x="706783" y="-219"/>
                  </a:lnTo>
                  <a:lnTo>
                    <a:pt x="688978" y="-219"/>
                  </a:lnTo>
                  <a:cubicBezTo>
                    <a:pt x="674017" y="-219"/>
                    <a:pt x="659953" y="-219"/>
                    <a:pt x="645590" y="-219"/>
                  </a:cubicBezTo>
                  <a:lnTo>
                    <a:pt x="641700" y="-219"/>
                  </a:lnTo>
                  <a:cubicBezTo>
                    <a:pt x="631676" y="-219"/>
                    <a:pt x="621651" y="529"/>
                    <a:pt x="611777" y="1128"/>
                  </a:cubicBezTo>
                  <a:lnTo>
                    <a:pt x="607288" y="1128"/>
                  </a:lnTo>
                  <a:lnTo>
                    <a:pt x="577365" y="3073"/>
                  </a:lnTo>
                  <a:lnTo>
                    <a:pt x="575270" y="3073"/>
                  </a:lnTo>
                  <a:lnTo>
                    <a:pt x="573475" y="3073"/>
                  </a:lnTo>
                  <a:cubicBezTo>
                    <a:pt x="560309" y="4120"/>
                    <a:pt x="547442" y="5317"/>
                    <a:pt x="534575" y="6813"/>
                  </a:cubicBezTo>
                  <a:lnTo>
                    <a:pt x="533378" y="6813"/>
                  </a:lnTo>
                  <a:cubicBezTo>
                    <a:pt x="520361" y="8309"/>
                    <a:pt x="507494" y="9955"/>
                    <a:pt x="494777" y="11900"/>
                  </a:cubicBezTo>
                  <a:lnTo>
                    <a:pt x="493281" y="11900"/>
                  </a:lnTo>
                  <a:lnTo>
                    <a:pt x="491186" y="11900"/>
                  </a:lnTo>
                  <a:lnTo>
                    <a:pt x="462460" y="16538"/>
                  </a:lnTo>
                  <a:lnTo>
                    <a:pt x="458719" y="16538"/>
                  </a:lnTo>
                  <a:cubicBezTo>
                    <a:pt x="449293" y="18184"/>
                    <a:pt x="440017" y="19979"/>
                    <a:pt x="430741" y="21924"/>
                  </a:cubicBezTo>
                  <a:lnTo>
                    <a:pt x="427001" y="22673"/>
                  </a:lnTo>
                  <a:cubicBezTo>
                    <a:pt x="417873" y="24468"/>
                    <a:pt x="408747" y="26413"/>
                    <a:pt x="399770" y="28507"/>
                  </a:cubicBezTo>
                  <a:lnTo>
                    <a:pt x="396180" y="29405"/>
                  </a:lnTo>
                  <a:cubicBezTo>
                    <a:pt x="387202" y="31500"/>
                    <a:pt x="378375" y="33594"/>
                    <a:pt x="369548" y="35988"/>
                  </a:cubicBezTo>
                  <a:lnTo>
                    <a:pt x="367902" y="35988"/>
                  </a:lnTo>
                  <a:lnTo>
                    <a:pt x="366405" y="35988"/>
                  </a:lnTo>
                  <a:cubicBezTo>
                    <a:pt x="355633" y="38786"/>
                    <a:pt x="345010" y="41778"/>
                    <a:pt x="334537" y="44965"/>
                  </a:cubicBezTo>
                  <a:lnTo>
                    <a:pt x="332443" y="44965"/>
                  </a:lnTo>
                  <a:cubicBezTo>
                    <a:pt x="321520" y="48257"/>
                    <a:pt x="310898" y="51698"/>
                    <a:pt x="300425" y="55289"/>
                  </a:cubicBezTo>
                  <a:lnTo>
                    <a:pt x="298779" y="55289"/>
                  </a:lnTo>
                  <a:cubicBezTo>
                    <a:pt x="288606" y="58730"/>
                    <a:pt x="278880" y="62321"/>
                    <a:pt x="268856" y="65912"/>
                  </a:cubicBezTo>
                  <a:lnTo>
                    <a:pt x="266163" y="66959"/>
                  </a:lnTo>
                  <a:cubicBezTo>
                    <a:pt x="256288" y="70849"/>
                    <a:pt x="246712" y="74739"/>
                    <a:pt x="237286" y="78779"/>
                  </a:cubicBezTo>
                  <a:lnTo>
                    <a:pt x="234893" y="78779"/>
                  </a:lnTo>
                  <a:cubicBezTo>
                    <a:pt x="226365" y="82519"/>
                    <a:pt x="217986" y="86260"/>
                    <a:pt x="209757" y="90299"/>
                  </a:cubicBezTo>
                  <a:lnTo>
                    <a:pt x="209757" y="90299"/>
                  </a:lnTo>
                  <a:cubicBezTo>
                    <a:pt x="201529" y="94189"/>
                    <a:pt x="193599" y="98229"/>
                    <a:pt x="185818" y="102268"/>
                  </a:cubicBezTo>
                  <a:lnTo>
                    <a:pt x="184772" y="102268"/>
                  </a:lnTo>
                  <a:cubicBezTo>
                    <a:pt x="177291" y="106308"/>
                    <a:pt x="169810" y="110198"/>
                    <a:pt x="162927" y="114388"/>
                  </a:cubicBezTo>
                  <a:lnTo>
                    <a:pt x="161282" y="115285"/>
                  </a:lnTo>
                  <a:cubicBezTo>
                    <a:pt x="154399" y="119325"/>
                    <a:pt x="147816" y="123364"/>
                    <a:pt x="141233" y="127554"/>
                  </a:cubicBezTo>
                  <a:lnTo>
                    <a:pt x="141233" y="127554"/>
                  </a:lnTo>
                  <a:lnTo>
                    <a:pt x="138839" y="129200"/>
                  </a:lnTo>
                  <a:lnTo>
                    <a:pt x="130611" y="134735"/>
                  </a:lnTo>
                  <a:lnTo>
                    <a:pt x="126720" y="137279"/>
                  </a:lnTo>
                  <a:lnTo>
                    <a:pt x="118641" y="143114"/>
                  </a:lnTo>
                  <a:lnTo>
                    <a:pt x="115200" y="145508"/>
                  </a:lnTo>
                  <a:cubicBezTo>
                    <a:pt x="111609" y="148051"/>
                    <a:pt x="108168" y="150744"/>
                    <a:pt x="104726" y="153437"/>
                  </a:cubicBezTo>
                  <a:lnTo>
                    <a:pt x="103081" y="154784"/>
                  </a:lnTo>
                  <a:cubicBezTo>
                    <a:pt x="100088" y="157028"/>
                    <a:pt x="97245" y="159422"/>
                    <a:pt x="94552" y="161666"/>
                  </a:cubicBezTo>
                  <a:lnTo>
                    <a:pt x="93206" y="162713"/>
                  </a:lnTo>
                  <a:lnTo>
                    <a:pt x="92159" y="163611"/>
                  </a:lnTo>
                  <a:cubicBezTo>
                    <a:pt x="87072" y="167950"/>
                    <a:pt x="82134" y="172438"/>
                    <a:pt x="77197" y="176927"/>
                  </a:cubicBezTo>
                  <a:lnTo>
                    <a:pt x="75252" y="178573"/>
                  </a:lnTo>
                  <a:cubicBezTo>
                    <a:pt x="70614" y="183062"/>
                    <a:pt x="66125" y="187700"/>
                    <a:pt x="61786" y="192188"/>
                  </a:cubicBezTo>
                  <a:lnTo>
                    <a:pt x="60889" y="193086"/>
                  </a:lnTo>
                  <a:cubicBezTo>
                    <a:pt x="60575" y="193475"/>
                    <a:pt x="60230" y="193819"/>
                    <a:pt x="59841" y="194133"/>
                  </a:cubicBezTo>
                  <a:cubicBezTo>
                    <a:pt x="56101" y="198172"/>
                    <a:pt x="52510" y="202362"/>
                    <a:pt x="49069" y="206551"/>
                  </a:cubicBezTo>
                  <a:lnTo>
                    <a:pt x="47573" y="208347"/>
                  </a:lnTo>
                  <a:cubicBezTo>
                    <a:pt x="43982" y="212685"/>
                    <a:pt x="40541" y="217024"/>
                    <a:pt x="37399" y="221363"/>
                  </a:cubicBezTo>
                  <a:lnTo>
                    <a:pt x="37399" y="221363"/>
                  </a:lnTo>
                  <a:cubicBezTo>
                    <a:pt x="37444" y="221707"/>
                    <a:pt x="37444" y="222066"/>
                    <a:pt x="37399" y="222411"/>
                  </a:cubicBezTo>
                  <a:cubicBezTo>
                    <a:pt x="34556" y="226300"/>
                    <a:pt x="32013" y="230191"/>
                    <a:pt x="29470" y="234230"/>
                  </a:cubicBezTo>
                  <a:lnTo>
                    <a:pt x="28422" y="235577"/>
                  </a:lnTo>
                  <a:cubicBezTo>
                    <a:pt x="25879" y="239617"/>
                    <a:pt x="23485" y="243806"/>
                    <a:pt x="21240" y="247845"/>
                  </a:cubicBezTo>
                  <a:cubicBezTo>
                    <a:pt x="21286" y="248294"/>
                    <a:pt x="21286" y="248743"/>
                    <a:pt x="21240" y="249192"/>
                  </a:cubicBezTo>
                  <a:lnTo>
                    <a:pt x="21240" y="250389"/>
                  </a:lnTo>
                  <a:cubicBezTo>
                    <a:pt x="19146" y="254279"/>
                    <a:pt x="17051" y="258319"/>
                    <a:pt x="15256" y="262358"/>
                  </a:cubicBezTo>
                  <a:lnTo>
                    <a:pt x="14358" y="264303"/>
                  </a:lnTo>
                  <a:cubicBezTo>
                    <a:pt x="12713" y="268044"/>
                    <a:pt x="11066" y="271934"/>
                    <a:pt x="9720" y="275973"/>
                  </a:cubicBezTo>
                  <a:lnTo>
                    <a:pt x="9720" y="276871"/>
                  </a:lnTo>
                  <a:lnTo>
                    <a:pt x="9720" y="276871"/>
                  </a:lnTo>
                  <a:cubicBezTo>
                    <a:pt x="8224" y="280910"/>
                    <a:pt x="7027" y="285100"/>
                    <a:pt x="5830" y="289140"/>
                  </a:cubicBezTo>
                  <a:cubicBezTo>
                    <a:pt x="5770" y="290037"/>
                    <a:pt x="5770" y="290935"/>
                    <a:pt x="5830" y="291833"/>
                  </a:cubicBezTo>
                  <a:cubicBezTo>
                    <a:pt x="4633" y="296022"/>
                    <a:pt x="3735" y="300061"/>
                    <a:pt x="2838" y="304250"/>
                  </a:cubicBezTo>
                  <a:lnTo>
                    <a:pt x="2838" y="304250"/>
                  </a:lnTo>
                  <a:cubicBezTo>
                    <a:pt x="2898" y="304640"/>
                    <a:pt x="2898" y="305044"/>
                    <a:pt x="2838" y="305448"/>
                  </a:cubicBezTo>
                  <a:cubicBezTo>
                    <a:pt x="2838" y="309637"/>
                    <a:pt x="1491" y="313676"/>
                    <a:pt x="892" y="317866"/>
                  </a:cubicBezTo>
                  <a:cubicBezTo>
                    <a:pt x="892" y="317866"/>
                    <a:pt x="892" y="318913"/>
                    <a:pt x="892" y="319512"/>
                  </a:cubicBezTo>
                  <a:cubicBezTo>
                    <a:pt x="892" y="323851"/>
                    <a:pt x="145" y="328189"/>
                    <a:pt x="-5" y="332678"/>
                  </a:cubicBezTo>
                  <a:lnTo>
                    <a:pt x="-5" y="334024"/>
                  </a:lnTo>
                  <a:cubicBezTo>
                    <a:pt x="-80" y="335371"/>
                    <a:pt x="-80" y="336717"/>
                    <a:pt x="-5" y="338064"/>
                  </a:cubicBezTo>
                  <a:lnTo>
                    <a:pt x="-5" y="474664"/>
                  </a:lnTo>
                  <a:cubicBezTo>
                    <a:pt x="-5" y="472869"/>
                    <a:pt x="-5" y="471073"/>
                    <a:pt x="-5" y="469128"/>
                  </a:cubicBezTo>
                  <a:cubicBezTo>
                    <a:pt x="-5" y="464834"/>
                    <a:pt x="294" y="460495"/>
                    <a:pt x="892" y="456112"/>
                  </a:cubicBezTo>
                  <a:cubicBezTo>
                    <a:pt x="892" y="456112"/>
                    <a:pt x="892" y="455064"/>
                    <a:pt x="892" y="454466"/>
                  </a:cubicBezTo>
                  <a:cubicBezTo>
                    <a:pt x="892" y="450276"/>
                    <a:pt x="2090" y="446087"/>
                    <a:pt x="2838" y="442048"/>
                  </a:cubicBezTo>
                  <a:cubicBezTo>
                    <a:pt x="2838" y="442048"/>
                    <a:pt x="2838" y="440850"/>
                    <a:pt x="2838" y="440252"/>
                  </a:cubicBezTo>
                  <a:cubicBezTo>
                    <a:pt x="3735" y="436063"/>
                    <a:pt x="4633" y="431874"/>
                    <a:pt x="5830" y="427834"/>
                  </a:cubicBezTo>
                  <a:cubicBezTo>
                    <a:pt x="5770" y="426936"/>
                    <a:pt x="5770" y="426038"/>
                    <a:pt x="5830" y="425141"/>
                  </a:cubicBezTo>
                  <a:cubicBezTo>
                    <a:pt x="7027" y="420952"/>
                    <a:pt x="8224" y="416912"/>
                    <a:pt x="9720" y="412872"/>
                  </a:cubicBezTo>
                  <a:cubicBezTo>
                    <a:pt x="9690" y="412379"/>
                    <a:pt x="9690" y="411870"/>
                    <a:pt x="9720" y="411376"/>
                  </a:cubicBezTo>
                  <a:cubicBezTo>
                    <a:pt x="11066" y="407486"/>
                    <a:pt x="12713" y="403596"/>
                    <a:pt x="14358" y="399706"/>
                  </a:cubicBezTo>
                  <a:lnTo>
                    <a:pt x="15256" y="397761"/>
                  </a:lnTo>
                  <a:cubicBezTo>
                    <a:pt x="17051" y="393721"/>
                    <a:pt x="19146" y="389831"/>
                    <a:pt x="21240" y="385792"/>
                  </a:cubicBezTo>
                  <a:lnTo>
                    <a:pt x="22437" y="383398"/>
                  </a:lnTo>
                  <a:cubicBezTo>
                    <a:pt x="24682" y="379358"/>
                    <a:pt x="27075" y="375169"/>
                    <a:pt x="29619" y="371129"/>
                  </a:cubicBezTo>
                  <a:lnTo>
                    <a:pt x="30666" y="369633"/>
                  </a:lnTo>
                  <a:cubicBezTo>
                    <a:pt x="33210" y="365743"/>
                    <a:pt x="35753" y="361704"/>
                    <a:pt x="38596" y="357813"/>
                  </a:cubicBezTo>
                  <a:lnTo>
                    <a:pt x="39494" y="356467"/>
                  </a:lnTo>
                  <a:cubicBezTo>
                    <a:pt x="42636" y="352128"/>
                    <a:pt x="46077" y="347789"/>
                    <a:pt x="49668" y="343600"/>
                  </a:cubicBezTo>
                  <a:lnTo>
                    <a:pt x="51163" y="341655"/>
                  </a:lnTo>
                  <a:cubicBezTo>
                    <a:pt x="54605" y="337615"/>
                    <a:pt x="58196" y="333426"/>
                    <a:pt x="62086" y="329386"/>
                  </a:cubicBezTo>
                  <a:lnTo>
                    <a:pt x="63881" y="327441"/>
                  </a:lnTo>
                  <a:cubicBezTo>
                    <a:pt x="68220" y="322803"/>
                    <a:pt x="72708" y="318314"/>
                    <a:pt x="77346" y="313826"/>
                  </a:cubicBezTo>
                  <a:lnTo>
                    <a:pt x="79291" y="312031"/>
                  </a:lnTo>
                  <a:cubicBezTo>
                    <a:pt x="84079" y="307542"/>
                    <a:pt x="89017" y="303204"/>
                    <a:pt x="94253" y="298865"/>
                  </a:cubicBezTo>
                  <a:lnTo>
                    <a:pt x="96647" y="296919"/>
                  </a:lnTo>
                  <a:cubicBezTo>
                    <a:pt x="99340" y="294526"/>
                    <a:pt x="102183" y="292281"/>
                    <a:pt x="105176" y="290037"/>
                  </a:cubicBezTo>
                  <a:lnTo>
                    <a:pt x="106821" y="288691"/>
                  </a:lnTo>
                  <a:lnTo>
                    <a:pt x="117294" y="280611"/>
                  </a:lnTo>
                  <a:lnTo>
                    <a:pt x="120436" y="278367"/>
                  </a:lnTo>
                  <a:lnTo>
                    <a:pt x="128516" y="272682"/>
                  </a:lnTo>
                  <a:lnTo>
                    <a:pt x="132406" y="269989"/>
                  </a:lnTo>
                  <a:lnTo>
                    <a:pt x="140635" y="264602"/>
                  </a:lnTo>
                  <a:lnTo>
                    <a:pt x="143776" y="262508"/>
                  </a:lnTo>
                  <a:cubicBezTo>
                    <a:pt x="150359" y="258319"/>
                    <a:pt x="156942" y="254279"/>
                    <a:pt x="163825" y="250239"/>
                  </a:cubicBezTo>
                  <a:lnTo>
                    <a:pt x="165471" y="249342"/>
                  </a:lnTo>
                  <a:cubicBezTo>
                    <a:pt x="172503" y="245152"/>
                    <a:pt x="180432" y="241113"/>
                    <a:pt x="187315" y="237223"/>
                  </a:cubicBezTo>
                  <a:lnTo>
                    <a:pt x="188362" y="237223"/>
                  </a:lnTo>
                  <a:cubicBezTo>
                    <a:pt x="196142" y="233183"/>
                    <a:pt x="203324" y="229143"/>
                    <a:pt x="212301" y="225253"/>
                  </a:cubicBezTo>
                  <a:lnTo>
                    <a:pt x="212301" y="225253"/>
                  </a:lnTo>
                  <a:cubicBezTo>
                    <a:pt x="220529" y="221363"/>
                    <a:pt x="228908" y="217623"/>
                    <a:pt x="237586" y="213882"/>
                  </a:cubicBezTo>
                  <a:lnTo>
                    <a:pt x="238334" y="213882"/>
                  </a:lnTo>
                  <a:cubicBezTo>
                    <a:pt x="247610" y="209843"/>
                    <a:pt x="257335" y="205803"/>
                    <a:pt x="267210" y="202063"/>
                  </a:cubicBezTo>
                  <a:lnTo>
                    <a:pt x="269903" y="201015"/>
                  </a:lnTo>
                  <a:cubicBezTo>
                    <a:pt x="279883" y="197320"/>
                    <a:pt x="289847" y="193729"/>
                    <a:pt x="299827" y="190243"/>
                  </a:cubicBezTo>
                  <a:lnTo>
                    <a:pt x="301472" y="190243"/>
                  </a:lnTo>
                  <a:cubicBezTo>
                    <a:pt x="311946" y="186802"/>
                    <a:pt x="322568" y="183361"/>
                    <a:pt x="333490" y="180069"/>
                  </a:cubicBezTo>
                  <a:lnTo>
                    <a:pt x="335584" y="180069"/>
                  </a:lnTo>
                  <a:cubicBezTo>
                    <a:pt x="345564" y="176972"/>
                    <a:pt x="356187" y="173980"/>
                    <a:pt x="367453" y="171092"/>
                  </a:cubicBezTo>
                  <a:lnTo>
                    <a:pt x="370595" y="170194"/>
                  </a:lnTo>
                  <a:lnTo>
                    <a:pt x="397226" y="163761"/>
                  </a:lnTo>
                  <a:lnTo>
                    <a:pt x="400818" y="162863"/>
                  </a:lnTo>
                  <a:lnTo>
                    <a:pt x="428047" y="156879"/>
                  </a:lnTo>
                  <a:lnTo>
                    <a:pt x="431788" y="156130"/>
                  </a:lnTo>
                  <a:lnTo>
                    <a:pt x="459767" y="150894"/>
                  </a:lnTo>
                  <a:lnTo>
                    <a:pt x="463507" y="150894"/>
                  </a:lnTo>
                  <a:cubicBezTo>
                    <a:pt x="473082" y="149248"/>
                    <a:pt x="482508" y="147603"/>
                    <a:pt x="492233" y="146256"/>
                  </a:cubicBezTo>
                  <a:lnTo>
                    <a:pt x="495824" y="146256"/>
                  </a:lnTo>
                  <a:cubicBezTo>
                    <a:pt x="508587" y="144460"/>
                    <a:pt x="521453" y="142815"/>
                    <a:pt x="534425" y="141318"/>
                  </a:cubicBezTo>
                  <a:lnTo>
                    <a:pt x="534126" y="141318"/>
                  </a:lnTo>
                  <a:cubicBezTo>
                    <a:pt x="546993" y="139822"/>
                    <a:pt x="559859" y="138625"/>
                    <a:pt x="573026" y="137428"/>
                  </a:cubicBezTo>
                  <a:lnTo>
                    <a:pt x="576916" y="137428"/>
                  </a:lnTo>
                  <a:lnTo>
                    <a:pt x="606839" y="135334"/>
                  </a:lnTo>
                  <a:lnTo>
                    <a:pt x="611179" y="135334"/>
                  </a:lnTo>
                  <a:cubicBezTo>
                    <a:pt x="621053" y="135334"/>
                    <a:pt x="631077" y="134286"/>
                    <a:pt x="641102" y="133987"/>
                  </a:cubicBezTo>
                  <a:lnTo>
                    <a:pt x="644991" y="133987"/>
                  </a:lnTo>
                  <a:cubicBezTo>
                    <a:pt x="659953" y="133987"/>
                    <a:pt x="673868" y="133239"/>
                    <a:pt x="688380" y="133239"/>
                  </a:cubicBezTo>
                  <a:lnTo>
                    <a:pt x="706185" y="133239"/>
                  </a:lnTo>
                  <a:lnTo>
                    <a:pt x="732966" y="1332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51"/>
            <p:cNvSpPr/>
            <p:nvPr/>
          </p:nvSpPr>
          <p:spPr>
            <a:xfrm>
              <a:off x="7590112" y="3940205"/>
              <a:ext cx="1162715" cy="412918"/>
            </a:xfrm>
            <a:custGeom>
              <a:avLst/>
              <a:gdLst/>
              <a:ahLst/>
              <a:cxnLst/>
              <a:rect l="l" t="t" r="r" b="b"/>
              <a:pathLst>
                <a:path w="1042291" h="370151" extrusionOk="0">
                  <a:moveTo>
                    <a:pt x="1042035" y="10704"/>
                  </a:moveTo>
                  <a:cubicBezTo>
                    <a:pt x="1041961" y="11646"/>
                    <a:pt x="1041961" y="12603"/>
                    <a:pt x="1042035" y="13546"/>
                  </a:cubicBezTo>
                  <a:cubicBezTo>
                    <a:pt x="1041617" y="17720"/>
                    <a:pt x="1040973" y="21865"/>
                    <a:pt x="1040091" y="25964"/>
                  </a:cubicBezTo>
                  <a:cubicBezTo>
                    <a:pt x="1040091" y="26862"/>
                    <a:pt x="1040091" y="27909"/>
                    <a:pt x="1040091" y="28807"/>
                  </a:cubicBezTo>
                  <a:cubicBezTo>
                    <a:pt x="1040091" y="29705"/>
                    <a:pt x="1038595" y="35091"/>
                    <a:pt x="1037697" y="38083"/>
                  </a:cubicBezTo>
                  <a:lnTo>
                    <a:pt x="1036351" y="42272"/>
                  </a:lnTo>
                  <a:cubicBezTo>
                    <a:pt x="1035452" y="44966"/>
                    <a:pt x="1034555" y="47509"/>
                    <a:pt x="1033508" y="50202"/>
                  </a:cubicBezTo>
                  <a:lnTo>
                    <a:pt x="1031712" y="54541"/>
                  </a:lnTo>
                  <a:cubicBezTo>
                    <a:pt x="1030665" y="57085"/>
                    <a:pt x="1029468" y="59778"/>
                    <a:pt x="1028121" y="62321"/>
                  </a:cubicBezTo>
                  <a:cubicBezTo>
                    <a:pt x="1027568" y="63668"/>
                    <a:pt x="1026909" y="64955"/>
                    <a:pt x="1026176" y="66211"/>
                  </a:cubicBezTo>
                  <a:cubicBezTo>
                    <a:pt x="1024680" y="69204"/>
                    <a:pt x="1022885" y="72196"/>
                    <a:pt x="1021239" y="75038"/>
                  </a:cubicBezTo>
                  <a:lnTo>
                    <a:pt x="1019593" y="77881"/>
                  </a:lnTo>
                  <a:cubicBezTo>
                    <a:pt x="1017199" y="81771"/>
                    <a:pt x="1014507" y="85512"/>
                    <a:pt x="1011814" y="89252"/>
                  </a:cubicBezTo>
                  <a:lnTo>
                    <a:pt x="1009121" y="92843"/>
                  </a:lnTo>
                  <a:cubicBezTo>
                    <a:pt x="1007026" y="95536"/>
                    <a:pt x="1005081" y="98080"/>
                    <a:pt x="1002836" y="100623"/>
                  </a:cubicBezTo>
                  <a:lnTo>
                    <a:pt x="999096" y="105111"/>
                  </a:lnTo>
                  <a:lnTo>
                    <a:pt x="992962" y="111844"/>
                  </a:lnTo>
                  <a:lnTo>
                    <a:pt x="986827" y="117978"/>
                  </a:lnTo>
                  <a:cubicBezTo>
                    <a:pt x="985032" y="119774"/>
                    <a:pt x="983236" y="121569"/>
                    <a:pt x="981291" y="123215"/>
                  </a:cubicBezTo>
                  <a:cubicBezTo>
                    <a:pt x="979346" y="124861"/>
                    <a:pt x="976803" y="127255"/>
                    <a:pt x="974559" y="129349"/>
                  </a:cubicBezTo>
                  <a:lnTo>
                    <a:pt x="968424" y="134736"/>
                  </a:lnTo>
                  <a:lnTo>
                    <a:pt x="966031" y="136531"/>
                  </a:lnTo>
                  <a:cubicBezTo>
                    <a:pt x="962589" y="139374"/>
                    <a:pt x="958998" y="142217"/>
                    <a:pt x="955258" y="144910"/>
                  </a:cubicBezTo>
                  <a:lnTo>
                    <a:pt x="953463" y="146406"/>
                  </a:lnTo>
                  <a:lnTo>
                    <a:pt x="940746" y="155382"/>
                  </a:lnTo>
                  <a:cubicBezTo>
                    <a:pt x="939698" y="155936"/>
                    <a:pt x="938696" y="156595"/>
                    <a:pt x="937753" y="157327"/>
                  </a:cubicBezTo>
                  <a:lnTo>
                    <a:pt x="928925" y="162863"/>
                  </a:lnTo>
                  <a:lnTo>
                    <a:pt x="920398" y="168100"/>
                  </a:lnTo>
                  <a:lnTo>
                    <a:pt x="912468" y="172738"/>
                  </a:lnTo>
                  <a:lnTo>
                    <a:pt x="903342" y="177676"/>
                  </a:lnTo>
                  <a:lnTo>
                    <a:pt x="895113" y="182014"/>
                  </a:lnTo>
                  <a:lnTo>
                    <a:pt x="885387" y="186952"/>
                  </a:lnTo>
                  <a:lnTo>
                    <a:pt x="876709" y="190991"/>
                  </a:lnTo>
                  <a:lnTo>
                    <a:pt x="866685" y="195629"/>
                  </a:lnTo>
                  <a:lnTo>
                    <a:pt x="858007" y="199370"/>
                  </a:lnTo>
                  <a:lnTo>
                    <a:pt x="843943" y="205055"/>
                  </a:lnTo>
                  <a:lnTo>
                    <a:pt x="836164" y="208197"/>
                  </a:lnTo>
                  <a:lnTo>
                    <a:pt x="818658" y="214481"/>
                  </a:lnTo>
                  <a:lnTo>
                    <a:pt x="813572" y="216276"/>
                  </a:lnTo>
                  <a:cubicBezTo>
                    <a:pt x="805941" y="218969"/>
                    <a:pt x="798610" y="221363"/>
                    <a:pt x="790082" y="223757"/>
                  </a:cubicBezTo>
                  <a:lnTo>
                    <a:pt x="783798" y="225553"/>
                  </a:lnTo>
                  <a:cubicBezTo>
                    <a:pt x="777963" y="227348"/>
                    <a:pt x="771828" y="228994"/>
                    <a:pt x="765694" y="230639"/>
                  </a:cubicBezTo>
                  <a:lnTo>
                    <a:pt x="754921" y="233482"/>
                  </a:lnTo>
                  <a:lnTo>
                    <a:pt x="743402" y="236325"/>
                  </a:lnTo>
                  <a:lnTo>
                    <a:pt x="731881" y="238869"/>
                  </a:lnTo>
                  <a:lnTo>
                    <a:pt x="720061" y="241412"/>
                  </a:lnTo>
                  <a:lnTo>
                    <a:pt x="708391" y="243806"/>
                  </a:lnTo>
                  <a:lnTo>
                    <a:pt x="696272" y="246050"/>
                  </a:lnTo>
                  <a:lnTo>
                    <a:pt x="684153" y="248145"/>
                  </a:lnTo>
                  <a:lnTo>
                    <a:pt x="671735" y="250090"/>
                  </a:lnTo>
                  <a:lnTo>
                    <a:pt x="661561" y="251586"/>
                  </a:lnTo>
                  <a:lnTo>
                    <a:pt x="642709" y="253980"/>
                  </a:lnTo>
                  <a:lnTo>
                    <a:pt x="632386" y="255177"/>
                  </a:lnTo>
                  <a:lnTo>
                    <a:pt x="612487" y="257122"/>
                  </a:lnTo>
                  <a:lnTo>
                    <a:pt x="602762" y="258020"/>
                  </a:lnTo>
                  <a:lnTo>
                    <a:pt x="590493" y="258917"/>
                  </a:lnTo>
                  <a:lnTo>
                    <a:pt x="576878" y="259665"/>
                  </a:lnTo>
                  <a:lnTo>
                    <a:pt x="564460" y="259665"/>
                  </a:lnTo>
                  <a:lnTo>
                    <a:pt x="551294" y="259665"/>
                  </a:lnTo>
                  <a:cubicBezTo>
                    <a:pt x="540970" y="259665"/>
                    <a:pt x="530646" y="259665"/>
                    <a:pt x="520174" y="259665"/>
                  </a:cubicBezTo>
                  <a:lnTo>
                    <a:pt x="498629" y="259665"/>
                  </a:lnTo>
                  <a:lnTo>
                    <a:pt x="489352" y="259665"/>
                  </a:lnTo>
                  <a:lnTo>
                    <a:pt x="472745" y="258917"/>
                  </a:lnTo>
                  <a:lnTo>
                    <a:pt x="464666" y="258917"/>
                  </a:lnTo>
                  <a:lnTo>
                    <a:pt x="440578" y="257421"/>
                  </a:lnTo>
                  <a:lnTo>
                    <a:pt x="440578" y="257421"/>
                  </a:lnTo>
                  <a:lnTo>
                    <a:pt x="417088" y="255327"/>
                  </a:lnTo>
                  <a:lnTo>
                    <a:pt x="409458" y="254429"/>
                  </a:lnTo>
                  <a:lnTo>
                    <a:pt x="393448" y="252633"/>
                  </a:lnTo>
                  <a:lnTo>
                    <a:pt x="384920" y="251436"/>
                  </a:lnTo>
                  <a:lnTo>
                    <a:pt x="369959" y="249342"/>
                  </a:lnTo>
                  <a:lnTo>
                    <a:pt x="360832" y="247995"/>
                  </a:lnTo>
                  <a:lnTo>
                    <a:pt x="345871" y="245601"/>
                  </a:lnTo>
                  <a:lnTo>
                    <a:pt x="337642" y="244105"/>
                  </a:lnTo>
                  <a:lnTo>
                    <a:pt x="323578" y="241263"/>
                  </a:lnTo>
                  <a:lnTo>
                    <a:pt x="314451" y="239467"/>
                  </a:lnTo>
                  <a:lnTo>
                    <a:pt x="299490" y="236176"/>
                  </a:lnTo>
                  <a:lnTo>
                    <a:pt x="292009" y="234380"/>
                  </a:lnTo>
                  <a:lnTo>
                    <a:pt x="283031" y="232136"/>
                  </a:lnTo>
                  <a:lnTo>
                    <a:pt x="268818" y="228395"/>
                  </a:lnTo>
                  <a:lnTo>
                    <a:pt x="259392" y="225702"/>
                  </a:lnTo>
                  <a:lnTo>
                    <a:pt x="246525" y="221962"/>
                  </a:lnTo>
                  <a:lnTo>
                    <a:pt x="240391" y="220017"/>
                  </a:lnTo>
                  <a:lnTo>
                    <a:pt x="220492" y="213434"/>
                  </a:lnTo>
                  <a:lnTo>
                    <a:pt x="212861" y="210591"/>
                  </a:lnTo>
                  <a:cubicBezTo>
                    <a:pt x="206428" y="208347"/>
                    <a:pt x="199994" y="205804"/>
                    <a:pt x="193711" y="203410"/>
                  </a:cubicBezTo>
                  <a:lnTo>
                    <a:pt x="187726" y="201016"/>
                  </a:lnTo>
                  <a:lnTo>
                    <a:pt x="185183" y="199968"/>
                  </a:lnTo>
                  <a:lnTo>
                    <a:pt x="167976" y="192487"/>
                  </a:lnTo>
                  <a:lnTo>
                    <a:pt x="167976" y="192487"/>
                  </a:lnTo>
                  <a:cubicBezTo>
                    <a:pt x="162291" y="189944"/>
                    <a:pt x="156905" y="187251"/>
                    <a:pt x="151519" y="184558"/>
                  </a:cubicBezTo>
                  <a:lnTo>
                    <a:pt x="149424" y="183510"/>
                  </a:lnTo>
                  <a:cubicBezTo>
                    <a:pt x="144188" y="180967"/>
                    <a:pt x="139250" y="178274"/>
                    <a:pt x="134462" y="175581"/>
                  </a:cubicBezTo>
                  <a:lnTo>
                    <a:pt x="131919" y="174084"/>
                  </a:lnTo>
                  <a:cubicBezTo>
                    <a:pt x="126982" y="171391"/>
                    <a:pt x="122194" y="168698"/>
                    <a:pt x="116958" y="165856"/>
                  </a:cubicBezTo>
                  <a:lnTo>
                    <a:pt x="114713" y="164509"/>
                  </a:lnTo>
                  <a:lnTo>
                    <a:pt x="100799" y="155682"/>
                  </a:lnTo>
                  <a:lnTo>
                    <a:pt x="99751" y="155682"/>
                  </a:lnTo>
                  <a:cubicBezTo>
                    <a:pt x="95413" y="152839"/>
                    <a:pt x="91073" y="149697"/>
                    <a:pt x="86884" y="146705"/>
                  </a:cubicBezTo>
                  <a:lnTo>
                    <a:pt x="85538" y="145657"/>
                  </a:lnTo>
                  <a:cubicBezTo>
                    <a:pt x="81349" y="142516"/>
                    <a:pt x="77459" y="139374"/>
                    <a:pt x="73568" y="136232"/>
                  </a:cubicBezTo>
                  <a:lnTo>
                    <a:pt x="71474" y="134586"/>
                  </a:lnTo>
                  <a:cubicBezTo>
                    <a:pt x="67733" y="131444"/>
                    <a:pt x="63993" y="128302"/>
                    <a:pt x="60552" y="125160"/>
                  </a:cubicBezTo>
                  <a:lnTo>
                    <a:pt x="58756" y="123365"/>
                  </a:lnTo>
                  <a:lnTo>
                    <a:pt x="48433" y="113490"/>
                  </a:lnTo>
                  <a:lnTo>
                    <a:pt x="47535" y="112443"/>
                  </a:lnTo>
                  <a:cubicBezTo>
                    <a:pt x="44243" y="109002"/>
                    <a:pt x="41252" y="105560"/>
                    <a:pt x="38259" y="102119"/>
                  </a:cubicBezTo>
                  <a:lnTo>
                    <a:pt x="38259" y="101221"/>
                  </a:lnTo>
                  <a:cubicBezTo>
                    <a:pt x="35267" y="97780"/>
                    <a:pt x="32574" y="94339"/>
                    <a:pt x="29881" y="90748"/>
                  </a:cubicBezTo>
                  <a:lnTo>
                    <a:pt x="28534" y="88953"/>
                  </a:lnTo>
                  <a:cubicBezTo>
                    <a:pt x="26005" y="85541"/>
                    <a:pt x="23656" y="81996"/>
                    <a:pt x="21502" y="78330"/>
                  </a:cubicBezTo>
                  <a:cubicBezTo>
                    <a:pt x="21024" y="77732"/>
                    <a:pt x="20619" y="77088"/>
                    <a:pt x="20305" y="76385"/>
                  </a:cubicBezTo>
                  <a:cubicBezTo>
                    <a:pt x="18060" y="72794"/>
                    <a:pt x="15966" y="69204"/>
                    <a:pt x="14021" y="65463"/>
                  </a:cubicBezTo>
                  <a:lnTo>
                    <a:pt x="14021" y="64117"/>
                  </a:lnTo>
                  <a:cubicBezTo>
                    <a:pt x="12076" y="60376"/>
                    <a:pt x="10281" y="56636"/>
                    <a:pt x="8784" y="52896"/>
                  </a:cubicBezTo>
                  <a:lnTo>
                    <a:pt x="8784" y="52896"/>
                  </a:lnTo>
                  <a:cubicBezTo>
                    <a:pt x="7288" y="49005"/>
                    <a:pt x="5941" y="45115"/>
                    <a:pt x="4595" y="41225"/>
                  </a:cubicBezTo>
                  <a:cubicBezTo>
                    <a:pt x="4655" y="40627"/>
                    <a:pt x="4655" y="40028"/>
                    <a:pt x="4595" y="39430"/>
                  </a:cubicBezTo>
                  <a:cubicBezTo>
                    <a:pt x="3548" y="35689"/>
                    <a:pt x="2650" y="31949"/>
                    <a:pt x="1753" y="28059"/>
                  </a:cubicBezTo>
                  <a:lnTo>
                    <a:pt x="1753" y="25964"/>
                  </a:lnTo>
                  <a:cubicBezTo>
                    <a:pt x="989" y="22164"/>
                    <a:pt x="436" y="18319"/>
                    <a:pt x="107" y="14444"/>
                  </a:cubicBezTo>
                  <a:cubicBezTo>
                    <a:pt x="32" y="13845"/>
                    <a:pt x="32" y="13247"/>
                    <a:pt x="107" y="12649"/>
                  </a:cubicBezTo>
                  <a:cubicBezTo>
                    <a:pt x="-118" y="8564"/>
                    <a:pt x="-118" y="4465"/>
                    <a:pt x="107" y="380"/>
                  </a:cubicBezTo>
                  <a:lnTo>
                    <a:pt x="107" y="380"/>
                  </a:lnTo>
                  <a:lnTo>
                    <a:pt x="107" y="113789"/>
                  </a:lnTo>
                  <a:cubicBezTo>
                    <a:pt x="-118" y="117918"/>
                    <a:pt x="-118" y="122078"/>
                    <a:pt x="107" y="126207"/>
                  </a:cubicBezTo>
                  <a:cubicBezTo>
                    <a:pt x="32" y="126746"/>
                    <a:pt x="32" y="127315"/>
                    <a:pt x="107" y="127853"/>
                  </a:cubicBezTo>
                  <a:cubicBezTo>
                    <a:pt x="436" y="131773"/>
                    <a:pt x="989" y="135663"/>
                    <a:pt x="1753" y="139523"/>
                  </a:cubicBezTo>
                  <a:lnTo>
                    <a:pt x="1753" y="141618"/>
                  </a:lnTo>
                  <a:cubicBezTo>
                    <a:pt x="2650" y="145358"/>
                    <a:pt x="3548" y="149249"/>
                    <a:pt x="4595" y="152989"/>
                  </a:cubicBezTo>
                  <a:cubicBezTo>
                    <a:pt x="4655" y="153587"/>
                    <a:pt x="4655" y="154186"/>
                    <a:pt x="4595" y="154784"/>
                  </a:cubicBezTo>
                  <a:cubicBezTo>
                    <a:pt x="5941" y="158674"/>
                    <a:pt x="7288" y="162564"/>
                    <a:pt x="8784" y="166454"/>
                  </a:cubicBezTo>
                  <a:lnTo>
                    <a:pt x="8784" y="166454"/>
                  </a:lnTo>
                  <a:cubicBezTo>
                    <a:pt x="10311" y="170344"/>
                    <a:pt x="12061" y="174130"/>
                    <a:pt x="14021" y="177825"/>
                  </a:cubicBezTo>
                  <a:lnTo>
                    <a:pt x="14021" y="179172"/>
                  </a:lnTo>
                  <a:cubicBezTo>
                    <a:pt x="15966" y="182912"/>
                    <a:pt x="18060" y="186503"/>
                    <a:pt x="20305" y="190094"/>
                  </a:cubicBezTo>
                  <a:lnTo>
                    <a:pt x="21502" y="192039"/>
                  </a:lnTo>
                  <a:cubicBezTo>
                    <a:pt x="23597" y="195629"/>
                    <a:pt x="25990" y="199071"/>
                    <a:pt x="28534" y="202661"/>
                  </a:cubicBezTo>
                  <a:lnTo>
                    <a:pt x="29881" y="204307"/>
                  </a:lnTo>
                  <a:cubicBezTo>
                    <a:pt x="32574" y="207898"/>
                    <a:pt x="35267" y="211489"/>
                    <a:pt x="38259" y="214930"/>
                  </a:cubicBezTo>
                  <a:lnTo>
                    <a:pt x="38259" y="215828"/>
                  </a:lnTo>
                  <a:cubicBezTo>
                    <a:pt x="41252" y="219269"/>
                    <a:pt x="44243" y="222710"/>
                    <a:pt x="47535" y="226001"/>
                  </a:cubicBezTo>
                  <a:lnTo>
                    <a:pt x="48433" y="227049"/>
                  </a:lnTo>
                  <a:cubicBezTo>
                    <a:pt x="51724" y="230490"/>
                    <a:pt x="55166" y="233782"/>
                    <a:pt x="58756" y="237073"/>
                  </a:cubicBezTo>
                  <a:lnTo>
                    <a:pt x="60552" y="238719"/>
                  </a:lnTo>
                  <a:cubicBezTo>
                    <a:pt x="63993" y="242010"/>
                    <a:pt x="67733" y="245152"/>
                    <a:pt x="71474" y="248295"/>
                  </a:cubicBezTo>
                  <a:lnTo>
                    <a:pt x="73568" y="249940"/>
                  </a:lnTo>
                  <a:cubicBezTo>
                    <a:pt x="77309" y="253082"/>
                    <a:pt x="81349" y="256224"/>
                    <a:pt x="85538" y="259366"/>
                  </a:cubicBezTo>
                  <a:lnTo>
                    <a:pt x="86884" y="260413"/>
                  </a:lnTo>
                  <a:lnTo>
                    <a:pt x="99901" y="269391"/>
                  </a:lnTo>
                  <a:lnTo>
                    <a:pt x="100799" y="269391"/>
                  </a:lnTo>
                  <a:cubicBezTo>
                    <a:pt x="105287" y="272532"/>
                    <a:pt x="109925" y="275375"/>
                    <a:pt x="114713" y="278367"/>
                  </a:cubicBezTo>
                  <a:lnTo>
                    <a:pt x="116958" y="279714"/>
                  </a:lnTo>
                  <a:cubicBezTo>
                    <a:pt x="121596" y="282556"/>
                    <a:pt x="126383" y="285250"/>
                    <a:pt x="131919" y="287943"/>
                  </a:cubicBezTo>
                  <a:lnTo>
                    <a:pt x="134462" y="289439"/>
                  </a:lnTo>
                  <a:cubicBezTo>
                    <a:pt x="139550" y="292132"/>
                    <a:pt x="144486" y="294825"/>
                    <a:pt x="149424" y="297369"/>
                  </a:cubicBezTo>
                  <a:lnTo>
                    <a:pt x="151519" y="298416"/>
                  </a:lnTo>
                  <a:lnTo>
                    <a:pt x="167976" y="306196"/>
                  </a:lnTo>
                  <a:lnTo>
                    <a:pt x="167976" y="306196"/>
                  </a:lnTo>
                  <a:lnTo>
                    <a:pt x="185183" y="313677"/>
                  </a:lnTo>
                  <a:lnTo>
                    <a:pt x="187726" y="314724"/>
                  </a:lnTo>
                  <a:lnTo>
                    <a:pt x="189671" y="315472"/>
                  </a:lnTo>
                  <a:lnTo>
                    <a:pt x="193711" y="317118"/>
                  </a:lnTo>
                  <a:lnTo>
                    <a:pt x="212861" y="324299"/>
                  </a:lnTo>
                  <a:lnTo>
                    <a:pt x="220492" y="326992"/>
                  </a:lnTo>
                  <a:cubicBezTo>
                    <a:pt x="227075" y="329386"/>
                    <a:pt x="233658" y="331481"/>
                    <a:pt x="240391" y="333576"/>
                  </a:cubicBezTo>
                  <a:lnTo>
                    <a:pt x="244730" y="335072"/>
                  </a:lnTo>
                  <a:lnTo>
                    <a:pt x="246525" y="335072"/>
                  </a:lnTo>
                  <a:lnTo>
                    <a:pt x="259392" y="338812"/>
                  </a:lnTo>
                  <a:lnTo>
                    <a:pt x="268818" y="341505"/>
                  </a:lnTo>
                  <a:lnTo>
                    <a:pt x="283031" y="345246"/>
                  </a:lnTo>
                  <a:lnTo>
                    <a:pt x="291110" y="347341"/>
                  </a:lnTo>
                  <a:lnTo>
                    <a:pt x="291560" y="347341"/>
                  </a:lnTo>
                  <a:lnTo>
                    <a:pt x="299041" y="348986"/>
                  </a:lnTo>
                  <a:lnTo>
                    <a:pt x="314002" y="352427"/>
                  </a:lnTo>
                  <a:lnTo>
                    <a:pt x="323129" y="354223"/>
                  </a:lnTo>
                  <a:lnTo>
                    <a:pt x="334350" y="356467"/>
                  </a:lnTo>
                  <a:lnTo>
                    <a:pt x="337193" y="356467"/>
                  </a:lnTo>
                  <a:lnTo>
                    <a:pt x="345421" y="357813"/>
                  </a:lnTo>
                  <a:lnTo>
                    <a:pt x="360383" y="360357"/>
                  </a:lnTo>
                  <a:lnTo>
                    <a:pt x="369510" y="361704"/>
                  </a:lnTo>
                  <a:lnTo>
                    <a:pt x="376991" y="362901"/>
                  </a:lnTo>
                  <a:lnTo>
                    <a:pt x="384172" y="363798"/>
                  </a:lnTo>
                  <a:lnTo>
                    <a:pt x="392701" y="364845"/>
                  </a:lnTo>
                  <a:lnTo>
                    <a:pt x="408710" y="366791"/>
                  </a:lnTo>
                  <a:lnTo>
                    <a:pt x="416340" y="366791"/>
                  </a:lnTo>
                  <a:lnTo>
                    <a:pt x="418883" y="366791"/>
                  </a:lnTo>
                  <a:lnTo>
                    <a:pt x="439979" y="368586"/>
                  </a:lnTo>
                  <a:lnTo>
                    <a:pt x="439979" y="368586"/>
                  </a:lnTo>
                  <a:lnTo>
                    <a:pt x="461524" y="369933"/>
                  </a:lnTo>
                  <a:lnTo>
                    <a:pt x="464068" y="369933"/>
                  </a:lnTo>
                  <a:lnTo>
                    <a:pt x="471997" y="369933"/>
                  </a:lnTo>
                  <a:lnTo>
                    <a:pt x="488754" y="369933"/>
                  </a:lnTo>
                  <a:lnTo>
                    <a:pt x="498030" y="369933"/>
                  </a:lnTo>
                  <a:lnTo>
                    <a:pt x="519575" y="369933"/>
                  </a:lnTo>
                  <a:cubicBezTo>
                    <a:pt x="530048" y="369933"/>
                    <a:pt x="540372" y="369933"/>
                    <a:pt x="550696" y="369933"/>
                  </a:cubicBezTo>
                  <a:lnTo>
                    <a:pt x="553838" y="369933"/>
                  </a:lnTo>
                  <a:lnTo>
                    <a:pt x="563862" y="369933"/>
                  </a:lnTo>
                  <a:lnTo>
                    <a:pt x="576280" y="369933"/>
                  </a:lnTo>
                  <a:cubicBezTo>
                    <a:pt x="580918" y="369933"/>
                    <a:pt x="585407" y="369933"/>
                    <a:pt x="589895" y="369035"/>
                  </a:cubicBezTo>
                  <a:lnTo>
                    <a:pt x="602164" y="368287"/>
                  </a:lnTo>
                  <a:lnTo>
                    <a:pt x="605305" y="368287"/>
                  </a:lnTo>
                  <a:lnTo>
                    <a:pt x="611888" y="368287"/>
                  </a:lnTo>
                  <a:lnTo>
                    <a:pt x="631787" y="366342"/>
                  </a:lnTo>
                  <a:lnTo>
                    <a:pt x="642111" y="365145"/>
                  </a:lnTo>
                  <a:lnTo>
                    <a:pt x="660963" y="362601"/>
                  </a:lnTo>
                  <a:lnTo>
                    <a:pt x="667246" y="362601"/>
                  </a:lnTo>
                  <a:lnTo>
                    <a:pt x="671137" y="362601"/>
                  </a:lnTo>
                  <a:lnTo>
                    <a:pt x="683555" y="360656"/>
                  </a:lnTo>
                  <a:lnTo>
                    <a:pt x="695674" y="358562"/>
                  </a:lnTo>
                  <a:lnTo>
                    <a:pt x="707793" y="356318"/>
                  </a:lnTo>
                  <a:lnTo>
                    <a:pt x="719462" y="353924"/>
                  </a:lnTo>
                  <a:lnTo>
                    <a:pt x="731283" y="351380"/>
                  </a:lnTo>
                  <a:lnTo>
                    <a:pt x="742803" y="348837"/>
                  </a:lnTo>
                  <a:lnTo>
                    <a:pt x="754323" y="345994"/>
                  </a:lnTo>
                  <a:lnTo>
                    <a:pt x="762253" y="344049"/>
                  </a:lnTo>
                  <a:lnTo>
                    <a:pt x="765096" y="343151"/>
                  </a:lnTo>
                  <a:lnTo>
                    <a:pt x="783199" y="338064"/>
                  </a:lnTo>
                  <a:lnTo>
                    <a:pt x="789484" y="336269"/>
                  </a:lnTo>
                  <a:cubicBezTo>
                    <a:pt x="797563" y="333875"/>
                    <a:pt x="805343" y="331331"/>
                    <a:pt x="812973" y="328788"/>
                  </a:cubicBezTo>
                  <a:lnTo>
                    <a:pt x="818060" y="326992"/>
                  </a:lnTo>
                  <a:cubicBezTo>
                    <a:pt x="824045" y="324898"/>
                    <a:pt x="829879" y="322803"/>
                    <a:pt x="835565" y="320559"/>
                  </a:cubicBezTo>
                  <a:lnTo>
                    <a:pt x="843345" y="317567"/>
                  </a:lnTo>
                  <a:lnTo>
                    <a:pt x="857409" y="311882"/>
                  </a:lnTo>
                  <a:lnTo>
                    <a:pt x="861299" y="310236"/>
                  </a:lnTo>
                  <a:lnTo>
                    <a:pt x="866087" y="308141"/>
                  </a:lnTo>
                  <a:lnTo>
                    <a:pt x="876111" y="303503"/>
                  </a:lnTo>
                  <a:lnTo>
                    <a:pt x="884789" y="299314"/>
                  </a:lnTo>
                  <a:lnTo>
                    <a:pt x="894514" y="294526"/>
                  </a:lnTo>
                  <a:lnTo>
                    <a:pt x="902743" y="290187"/>
                  </a:lnTo>
                  <a:lnTo>
                    <a:pt x="911870" y="285100"/>
                  </a:lnTo>
                  <a:lnTo>
                    <a:pt x="919799" y="280612"/>
                  </a:lnTo>
                  <a:lnTo>
                    <a:pt x="928327" y="275375"/>
                  </a:lnTo>
                  <a:lnTo>
                    <a:pt x="933115" y="272383"/>
                  </a:lnTo>
                  <a:lnTo>
                    <a:pt x="937155" y="269839"/>
                  </a:lnTo>
                  <a:lnTo>
                    <a:pt x="940147" y="267745"/>
                  </a:lnTo>
                  <a:cubicBezTo>
                    <a:pt x="944486" y="264902"/>
                    <a:pt x="948675" y="261910"/>
                    <a:pt x="952865" y="258767"/>
                  </a:cubicBezTo>
                  <a:lnTo>
                    <a:pt x="954660" y="257421"/>
                  </a:lnTo>
                  <a:cubicBezTo>
                    <a:pt x="958400" y="254728"/>
                    <a:pt x="961991" y="251885"/>
                    <a:pt x="965432" y="249042"/>
                  </a:cubicBezTo>
                  <a:lnTo>
                    <a:pt x="967826" y="247097"/>
                  </a:lnTo>
                  <a:lnTo>
                    <a:pt x="969172" y="245901"/>
                  </a:lnTo>
                  <a:lnTo>
                    <a:pt x="973960" y="241711"/>
                  </a:lnTo>
                  <a:cubicBezTo>
                    <a:pt x="976205" y="239766"/>
                    <a:pt x="978598" y="237821"/>
                    <a:pt x="980693" y="235727"/>
                  </a:cubicBezTo>
                  <a:lnTo>
                    <a:pt x="986229" y="230490"/>
                  </a:lnTo>
                  <a:lnTo>
                    <a:pt x="992364" y="224206"/>
                  </a:lnTo>
                  <a:lnTo>
                    <a:pt x="993710" y="223009"/>
                  </a:lnTo>
                  <a:lnTo>
                    <a:pt x="998497" y="217474"/>
                  </a:lnTo>
                  <a:lnTo>
                    <a:pt x="1002238" y="213135"/>
                  </a:lnTo>
                  <a:cubicBezTo>
                    <a:pt x="1004482" y="210591"/>
                    <a:pt x="1006428" y="207898"/>
                    <a:pt x="1008521" y="205355"/>
                  </a:cubicBezTo>
                  <a:lnTo>
                    <a:pt x="1011214" y="201764"/>
                  </a:lnTo>
                  <a:lnTo>
                    <a:pt x="1011214" y="201764"/>
                  </a:lnTo>
                  <a:cubicBezTo>
                    <a:pt x="1013759" y="198173"/>
                    <a:pt x="1016152" y="194582"/>
                    <a:pt x="1018546" y="190842"/>
                  </a:cubicBezTo>
                  <a:lnTo>
                    <a:pt x="1020192" y="187999"/>
                  </a:lnTo>
                  <a:cubicBezTo>
                    <a:pt x="1021688" y="185605"/>
                    <a:pt x="1023035" y="183211"/>
                    <a:pt x="1024381" y="180668"/>
                  </a:cubicBezTo>
                  <a:lnTo>
                    <a:pt x="1024381" y="179172"/>
                  </a:lnTo>
                  <a:cubicBezTo>
                    <a:pt x="1025130" y="177825"/>
                    <a:pt x="1025728" y="176628"/>
                    <a:pt x="1026326" y="175282"/>
                  </a:cubicBezTo>
                  <a:cubicBezTo>
                    <a:pt x="1026925" y="173935"/>
                    <a:pt x="1028870" y="170045"/>
                    <a:pt x="1029917" y="167352"/>
                  </a:cubicBezTo>
                  <a:lnTo>
                    <a:pt x="1031712" y="163013"/>
                  </a:lnTo>
                  <a:lnTo>
                    <a:pt x="1033059" y="159721"/>
                  </a:lnTo>
                  <a:cubicBezTo>
                    <a:pt x="1033059" y="158225"/>
                    <a:pt x="1034106" y="156729"/>
                    <a:pt x="1034555" y="155233"/>
                  </a:cubicBezTo>
                  <a:lnTo>
                    <a:pt x="1035902" y="151044"/>
                  </a:lnTo>
                  <a:cubicBezTo>
                    <a:pt x="1036799" y="147902"/>
                    <a:pt x="1037547" y="144910"/>
                    <a:pt x="1038295" y="141768"/>
                  </a:cubicBezTo>
                  <a:cubicBezTo>
                    <a:pt x="1038295" y="140870"/>
                    <a:pt x="1038295" y="139823"/>
                    <a:pt x="1038295" y="138925"/>
                  </a:cubicBezTo>
                  <a:cubicBezTo>
                    <a:pt x="1038295" y="138027"/>
                    <a:pt x="1038295" y="138925"/>
                    <a:pt x="1038295" y="138925"/>
                  </a:cubicBezTo>
                  <a:cubicBezTo>
                    <a:pt x="1039044" y="135035"/>
                    <a:pt x="1039642" y="130995"/>
                    <a:pt x="1040091" y="127105"/>
                  </a:cubicBezTo>
                  <a:cubicBezTo>
                    <a:pt x="1040016" y="126163"/>
                    <a:pt x="1040016" y="125205"/>
                    <a:pt x="1040091" y="124262"/>
                  </a:cubicBezTo>
                  <a:cubicBezTo>
                    <a:pt x="1040091" y="121569"/>
                    <a:pt x="1040091" y="119026"/>
                    <a:pt x="1040091" y="116333"/>
                  </a:cubicBezTo>
                  <a:cubicBezTo>
                    <a:pt x="1040165" y="115285"/>
                    <a:pt x="1040165" y="114238"/>
                    <a:pt x="1040091" y="113191"/>
                  </a:cubicBezTo>
                  <a:lnTo>
                    <a:pt x="1040091" y="-219"/>
                  </a:lnTo>
                  <a:cubicBezTo>
                    <a:pt x="1042634" y="3372"/>
                    <a:pt x="1042335" y="7113"/>
                    <a:pt x="1042035" y="107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51"/>
            <p:cNvSpPr/>
            <p:nvPr/>
          </p:nvSpPr>
          <p:spPr>
            <a:xfrm>
              <a:off x="7585459" y="3648292"/>
              <a:ext cx="1168320" cy="583659"/>
            </a:xfrm>
            <a:custGeom>
              <a:avLst/>
              <a:gdLst/>
              <a:ahLst/>
              <a:cxnLst/>
              <a:rect l="l" t="t" r="r" b="b"/>
              <a:pathLst>
                <a:path w="1047315" h="523208" extrusionOk="0">
                  <a:moveTo>
                    <a:pt x="523596" y="-219"/>
                  </a:moveTo>
                  <a:cubicBezTo>
                    <a:pt x="812506" y="-219"/>
                    <a:pt x="1047254" y="116931"/>
                    <a:pt x="1047254" y="261460"/>
                  </a:cubicBezTo>
                  <a:cubicBezTo>
                    <a:pt x="1047254" y="405990"/>
                    <a:pt x="812955" y="522990"/>
                    <a:pt x="523596" y="522990"/>
                  </a:cubicBezTo>
                  <a:cubicBezTo>
                    <a:pt x="234239" y="522990"/>
                    <a:pt x="-61" y="405840"/>
                    <a:pt x="-61" y="261460"/>
                  </a:cubicBezTo>
                  <a:cubicBezTo>
                    <a:pt x="-61" y="117081"/>
                    <a:pt x="234687" y="-219"/>
                    <a:pt x="523596" y="-2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51"/>
            <p:cNvSpPr/>
            <p:nvPr/>
          </p:nvSpPr>
          <p:spPr>
            <a:xfrm>
              <a:off x="7624015" y="3673161"/>
              <a:ext cx="1091210" cy="534088"/>
            </a:xfrm>
            <a:custGeom>
              <a:avLst/>
              <a:gdLst/>
              <a:ahLst/>
              <a:cxnLst/>
              <a:rect l="l" t="t" r="r" b="b"/>
              <a:pathLst>
                <a:path w="978192" h="478772" extrusionOk="0">
                  <a:moveTo>
                    <a:pt x="489035" y="-219"/>
                  </a:moveTo>
                  <a:cubicBezTo>
                    <a:pt x="758344" y="-219"/>
                    <a:pt x="978131" y="106907"/>
                    <a:pt x="978131" y="239168"/>
                  </a:cubicBezTo>
                  <a:cubicBezTo>
                    <a:pt x="978131" y="371429"/>
                    <a:pt x="759093" y="478554"/>
                    <a:pt x="489035" y="478554"/>
                  </a:cubicBezTo>
                  <a:cubicBezTo>
                    <a:pt x="218977" y="478554"/>
                    <a:pt x="-61" y="371429"/>
                    <a:pt x="-61" y="239168"/>
                  </a:cubicBezTo>
                  <a:cubicBezTo>
                    <a:pt x="-61" y="106907"/>
                    <a:pt x="218977" y="-219"/>
                    <a:pt x="489035" y="-219"/>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51"/>
            <p:cNvSpPr/>
            <p:nvPr/>
          </p:nvSpPr>
          <p:spPr>
            <a:xfrm>
              <a:off x="7179386" y="3927187"/>
              <a:ext cx="1980468" cy="646915"/>
            </a:xfrm>
            <a:custGeom>
              <a:avLst/>
              <a:gdLst/>
              <a:ahLst/>
              <a:cxnLst/>
              <a:rect l="l" t="t" r="r" b="b"/>
              <a:pathLst>
                <a:path w="1775348" h="579913" extrusionOk="0">
                  <a:moveTo>
                    <a:pt x="1775287" y="81"/>
                  </a:moveTo>
                  <a:lnTo>
                    <a:pt x="1775287" y="135932"/>
                  </a:lnTo>
                  <a:cubicBezTo>
                    <a:pt x="1775287" y="214182"/>
                    <a:pt x="1734741" y="287644"/>
                    <a:pt x="1663673" y="351530"/>
                  </a:cubicBezTo>
                  <a:cubicBezTo>
                    <a:pt x="1614419" y="394275"/>
                    <a:pt x="1559361" y="429839"/>
                    <a:pt x="1500142" y="457159"/>
                  </a:cubicBezTo>
                  <a:cubicBezTo>
                    <a:pt x="1340801" y="533164"/>
                    <a:pt x="1125054" y="579695"/>
                    <a:pt x="887612" y="579695"/>
                  </a:cubicBezTo>
                  <a:cubicBezTo>
                    <a:pt x="397320" y="579695"/>
                    <a:pt x="-61" y="381004"/>
                    <a:pt x="-61" y="135932"/>
                  </a:cubicBezTo>
                  <a:lnTo>
                    <a:pt x="-61" y="-219"/>
                  </a:lnTo>
                  <a:cubicBezTo>
                    <a:pt x="-61" y="244853"/>
                    <a:pt x="397320" y="443694"/>
                    <a:pt x="887612" y="443694"/>
                  </a:cubicBezTo>
                  <a:cubicBezTo>
                    <a:pt x="1125054" y="443694"/>
                    <a:pt x="1340801" y="397013"/>
                    <a:pt x="1500142" y="321008"/>
                  </a:cubicBezTo>
                  <a:cubicBezTo>
                    <a:pt x="1559421" y="293793"/>
                    <a:pt x="1614494" y="258229"/>
                    <a:pt x="1663673" y="215379"/>
                  </a:cubicBezTo>
                  <a:cubicBezTo>
                    <a:pt x="1734741" y="151942"/>
                    <a:pt x="1775287" y="78330"/>
                    <a:pt x="1775287" y="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51"/>
            <p:cNvSpPr/>
            <p:nvPr/>
          </p:nvSpPr>
          <p:spPr>
            <a:xfrm>
              <a:off x="7179386" y="3432487"/>
              <a:ext cx="1980468" cy="990234"/>
            </a:xfrm>
            <a:custGeom>
              <a:avLst/>
              <a:gdLst/>
              <a:ahLst/>
              <a:cxnLst/>
              <a:rect l="l" t="t" r="r" b="b"/>
              <a:pathLst>
                <a:path w="1775348" h="887674" extrusionOk="0">
                  <a:moveTo>
                    <a:pt x="887612" y="-219"/>
                  </a:moveTo>
                  <a:cubicBezTo>
                    <a:pt x="1377906" y="-219"/>
                    <a:pt x="1775287" y="198472"/>
                    <a:pt x="1775287" y="443544"/>
                  </a:cubicBezTo>
                  <a:cubicBezTo>
                    <a:pt x="1775287" y="521793"/>
                    <a:pt x="1734741" y="595404"/>
                    <a:pt x="1663673" y="659141"/>
                  </a:cubicBezTo>
                  <a:cubicBezTo>
                    <a:pt x="1614494" y="701991"/>
                    <a:pt x="1559421" y="737555"/>
                    <a:pt x="1500142" y="764770"/>
                  </a:cubicBezTo>
                  <a:cubicBezTo>
                    <a:pt x="1340801" y="840775"/>
                    <a:pt x="1125054" y="887456"/>
                    <a:pt x="887612" y="887456"/>
                  </a:cubicBezTo>
                  <a:cubicBezTo>
                    <a:pt x="397320" y="887456"/>
                    <a:pt x="-61" y="688615"/>
                    <a:pt x="-61" y="443544"/>
                  </a:cubicBezTo>
                  <a:cubicBezTo>
                    <a:pt x="-61" y="198472"/>
                    <a:pt x="397320" y="-219"/>
                    <a:pt x="887612" y="-219"/>
                  </a:cubicBezTo>
                  <a:close/>
                  <a:moveTo>
                    <a:pt x="887612" y="789008"/>
                  </a:moveTo>
                  <a:cubicBezTo>
                    <a:pt x="1269284" y="789008"/>
                    <a:pt x="1578691" y="634305"/>
                    <a:pt x="1578691" y="443544"/>
                  </a:cubicBezTo>
                  <a:cubicBezTo>
                    <a:pt x="1578691" y="252783"/>
                    <a:pt x="1269284" y="98079"/>
                    <a:pt x="887612" y="98079"/>
                  </a:cubicBezTo>
                  <a:cubicBezTo>
                    <a:pt x="505941" y="98079"/>
                    <a:pt x="195936" y="252783"/>
                    <a:pt x="195936" y="443544"/>
                  </a:cubicBezTo>
                  <a:cubicBezTo>
                    <a:pt x="195936" y="634305"/>
                    <a:pt x="505941" y="788858"/>
                    <a:pt x="887612" y="788858"/>
                  </a:cubicBezTo>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4" name="Google Shape;824;p51"/>
          <p:cNvSpPr txBox="1"/>
          <p:nvPr/>
        </p:nvSpPr>
        <p:spPr>
          <a:xfrm>
            <a:off x="800509" y="2057017"/>
            <a:ext cx="4032389" cy="90794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600"/>
              <a:buFont typeface="Arial"/>
              <a:buChar char="•"/>
            </a:pPr>
            <a:r>
              <a:rPr lang="en-GB" sz="1600" b="1" i="0" u="none" strike="noStrike" cap="none">
                <a:solidFill>
                  <a:srgbClr val="0E0E0E"/>
                </a:solidFill>
                <a:latin typeface="Arial"/>
                <a:ea typeface="Arial"/>
                <a:cs typeface="Arial"/>
                <a:sym typeface="Arial"/>
              </a:rPr>
              <a:t>Evidence of growing customer interest and adoption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1" i="0" u="none" strike="noStrike" cap="none">
                <a:solidFill>
                  <a:srgbClr val="0E0E0E"/>
                </a:solidFill>
                <a:latin typeface="Arial"/>
                <a:ea typeface="Arial"/>
                <a:cs typeface="Arial"/>
                <a:sym typeface="Arial"/>
              </a:rPr>
              <a:t>Signals of Product Market Fit</a:t>
            </a:r>
            <a:endParaRPr sz="1400" b="0" i="0" u="none" strike="noStrike" cap="none">
              <a:solidFill>
                <a:srgbClr val="000000"/>
              </a:solidFill>
              <a:latin typeface="Arial"/>
              <a:ea typeface="Arial"/>
              <a:cs typeface="Arial"/>
              <a:sym typeface="Arial"/>
            </a:endParaRPr>
          </a:p>
        </p:txBody>
      </p:sp>
      <p:sp>
        <p:nvSpPr>
          <p:cNvPr id="825" name="Google Shape;825;p51"/>
          <p:cNvSpPr txBox="1"/>
          <p:nvPr/>
        </p:nvSpPr>
        <p:spPr>
          <a:xfrm>
            <a:off x="914842" y="3029916"/>
            <a:ext cx="360978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chemeClr val="accent1"/>
                </a:solidFill>
                <a:latin typeface="Arial"/>
                <a:ea typeface="Arial"/>
                <a:cs typeface="Arial"/>
                <a:sym typeface="Arial"/>
              </a:rPr>
              <a:t>Customer Demand Signals</a:t>
            </a:r>
            <a:endParaRPr sz="1400" b="0" i="0" u="none" strike="noStrike" cap="none">
              <a:solidFill>
                <a:srgbClr val="000000"/>
              </a:solidFill>
              <a:latin typeface="Arial"/>
              <a:ea typeface="Arial"/>
              <a:cs typeface="Arial"/>
              <a:sym typeface="Arial"/>
            </a:endParaRPr>
          </a:p>
        </p:txBody>
      </p:sp>
      <p:sp>
        <p:nvSpPr>
          <p:cNvPr id="826" name="Google Shape;826;p51"/>
          <p:cNvSpPr txBox="1"/>
          <p:nvPr/>
        </p:nvSpPr>
        <p:spPr>
          <a:xfrm>
            <a:off x="6998641" y="1564575"/>
            <a:ext cx="3508372" cy="1400383"/>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600"/>
              <a:buFont typeface="Arial"/>
              <a:buChar char="•"/>
            </a:pPr>
            <a:r>
              <a:rPr lang="en-GB" sz="1600" b="1" i="0" u="none" strike="noStrike" cap="none">
                <a:solidFill>
                  <a:srgbClr val="0E0E0E"/>
                </a:solidFill>
                <a:latin typeface="Arial"/>
                <a:ea typeface="Arial"/>
                <a:cs typeface="Arial"/>
                <a:sym typeface="Arial"/>
              </a:rPr>
              <a:t>A disciplined approach to executing business plans, managing resources, and adapting to market changes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1" i="0" u="none" strike="noStrike" cap="none">
                <a:solidFill>
                  <a:srgbClr val="0E0E0E"/>
                </a:solidFill>
                <a:latin typeface="Arial"/>
                <a:ea typeface="Arial"/>
                <a:cs typeface="Arial"/>
                <a:sym typeface="Arial"/>
              </a:rPr>
              <a:t>Strategy over Money</a:t>
            </a:r>
            <a:endParaRPr sz="1400" b="0" i="0" u="none" strike="noStrike" cap="none">
              <a:solidFill>
                <a:srgbClr val="000000"/>
              </a:solidFill>
              <a:latin typeface="Arial"/>
              <a:ea typeface="Arial"/>
              <a:cs typeface="Arial"/>
              <a:sym typeface="Arial"/>
            </a:endParaRPr>
          </a:p>
        </p:txBody>
      </p:sp>
      <p:sp>
        <p:nvSpPr>
          <p:cNvPr id="827" name="Google Shape;827;p51"/>
          <p:cNvSpPr txBox="1"/>
          <p:nvPr/>
        </p:nvSpPr>
        <p:spPr>
          <a:xfrm>
            <a:off x="7077945" y="3029916"/>
            <a:ext cx="350837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7F7F7F"/>
                </a:solidFill>
                <a:latin typeface="Arial"/>
                <a:ea typeface="Arial"/>
                <a:cs typeface="Arial"/>
                <a:sym typeface="Arial"/>
              </a:rPr>
              <a:t>Discipline and Focus</a:t>
            </a:r>
            <a:endParaRPr sz="1400" b="0" i="0" u="none" strike="noStrike" cap="none">
              <a:solidFill>
                <a:srgbClr val="000000"/>
              </a:solidFill>
              <a:latin typeface="Arial"/>
              <a:ea typeface="Arial"/>
              <a:cs typeface="Arial"/>
              <a:sym typeface="Arial"/>
            </a:endParaRPr>
          </a:p>
        </p:txBody>
      </p:sp>
      <p:sp>
        <p:nvSpPr>
          <p:cNvPr id="828" name="Google Shape;828;p51"/>
          <p:cNvSpPr txBox="1"/>
          <p:nvPr/>
        </p:nvSpPr>
        <p:spPr>
          <a:xfrm>
            <a:off x="3907497" y="4432930"/>
            <a:ext cx="3820984" cy="204671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600"/>
              <a:buFont typeface="Arial"/>
              <a:buChar char="•"/>
            </a:pPr>
            <a:r>
              <a:rPr lang="en-GB" sz="1600" b="1" i="0" u="none" strike="noStrike" cap="none">
                <a:solidFill>
                  <a:srgbClr val="0E0E0E"/>
                </a:solidFill>
                <a:latin typeface="Arial"/>
                <a:ea typeface="Arial"/>
                <a:cs typeface="Arial"/>
                <a:sym typeface="Arial"/>
              </a:rPr>
              <a:t>Complementary Skills and Expertise</a:t>
            </a:r>
            <a:endParaRPr sz="1600" b="1" i="0" u="none" strike="noStrike" cap="none">
              <a:solidFill>
                <a:srgbClr val="0E0E0E"/>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1" i="0" u="none" strike="noStrike" cap="none">
                <a:solidFill>
                  <a:srgbClr val="0E0E0E"/>
                </a:solidFill>
                <a:latin typeface="Arial"/>
                <a:ea typeface="Arial"/>
                <a:cs typeface="Arial"/>
                <a:sym typeface="Arial"/>
              </a:rPr>
              <a:t>Shared Vision and Goals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1" i="0" u="none" strike="noStrike" cap="none">
                <a:solidFill>
                  <a:srgbClr val="0E0E0E"/>
                </a:solidFill>
                <a:latin typeface="Arial"/>
                <a:ea typeface="Arial"/>
                <a:cs typeface="Arial"/>
                <a:sym typeface="Arial"/>
              </a:rPr>
              <a:t>Effective Decision Making, Communication, and Conflict Resolution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600"/>
              </a:spcBef>
              <a:spcAft>
                <a:spcPts val="0"/>
              </a:spcAft>
              <a:buClr>
                <a:srgbClr val="000000"/>
              </a:buClr>
              <a:buSzPts val="1600"/>
              <a:buFont typeface="Arial"/>
              <a:buChar char="•"/>
            </a:pPr>
            <a:r>
              <a:rPr lang="en-GB" sz="1600" b="1" i="0" u="none" strike="noStrike" cap="none">
                <a:solidFill>
                  <a:srgbClr val="0E0E0E"/>
                </a:solidFill>
                <a:latin typeface="Arial"/>
                <a:ea typeface="Arial"/>
                <a:cs typeface="Arial"/>
                <a:sym typeface="Arial"/>
              </a:rPr>
              <a:t>Resilience and Adaptability </a:t>
            </a:r>
            <a:endParaRPr sz="1400" b="0" i="0" u="none" strike="noStrike" cap="none">
              <a:solidFill>
                <a:srgbClr val="000000"/>
              </a:solidFill>
              <a:latin typeface="Arial"/>
              <a:ea typeface="Arial"/>
              <a:cs typeface="Arial"/>
              <a:sym typeface="Arial"/>
            </a:endParaRPr>
          </a:p>
        </p:txBody>
      </p:sp>
      <p:sp>
        <p:nvSpPr>
          <p:cNvPr id="829" name="Google Shape;829;p51"/>
          <p:cNvSpPr txBox="1"/>
          <p:nvPr/>
        </p:nvSpPr>
        <p:spPr>
          <a:xfrm>
            <a:off x="3774526" y="4005003"/>
            <a:ext cx="350837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chemeClr val="accent2"/>
                </a:solidFill>
                <a:latin typeface="Arial"/>
                <a:ea typeface="Arial"/>
                <a:cs typeface="Arial"/>
                <a:sym typeface="Arial"/>
              </a:rPr>
              <a:t>Founding Team Dynamics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g3600af9ce04_0_11"/>
          <p:cNvSpPr txBox="1"/>
          <p:nvPr/>
        </p:nvSpPr>
        <p:spPr>
          <a:xfrm>
            <a:off x="2605625" y="3113408"/>
            <a:ext cx="6525300" cy="631200"/>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1">
                <a:solidFill>
                  <a:srgbClr val="262626"/>
                </a:solidFill>
                <a:latin typeface="Montserrat"/>
                <a:ea typeface="Montserrat"/>
                <a:cs typeface="Montserrat"/>
                <a:sym typeface="Montserrat"/>
              </a:rPr>
              <a:t>Investments/Portfolio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
          <p:cNvSpPr/>
          <p:nvPr/>
        </p:nvSpPr>
        <p:spPr>
          <a:xfrm>
            <a:off x="0" y="0"/>
            <a:ext cx="396239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452" name="Google Shape;452;p2"/>
          <p:cNvSpPr txBox="1"/>
          <p:nvPr/>
        </p:nvSpPr>
        <p:spPr>
          <a:xfrm>
            <a:off x="5397500" y="2282533"/>
            <a:ext cx="6525438" cy="2292935"/>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1" i="0" u="none" strike="noStrike" cap="none">
                <a:solidFill>
                  <a:srgbClr val="262626"/>
                </a:solidFill>
                <a:latin typeface="Montserrat"/>
                <a:ea typeface="Montserrat"/>
                <a:cs typeface="Montserrat"/>
                <a:sym typeface="Montserrat"/>
              </a:rPr>
              <a:t>Investing in Veteran Entrepreneurs Who Have Already Conquered the Impossible.</a:t>
            </a:r>
            <a:endParaRPr sz="1400" b="0" i="0" u="none" strike="noStrike" cap="none">
              <a:solidFill>
                <a:srgbClr val="000000"/>
              </a:solidFill>
              <a:latin typeface="Arial"/>
              <a:ea typeface="Arial"/>
              <a:cs typeface="Arial"/>
              <a:sym typeface="Arial"/>
            </a:endParaRPr>
          </a:p>
        </p:txBody>
      </p:sp>
      <p:pic>
        <p:nvPicPr>
          <p:cNvPr id="453" name="Google Shape;453;p2"/>
          <p:cNvPicPr preferRelativeResize="0">
            <a:picLocks noGrp="1"/>
          </p:cNvPicPr>
          <p:nvPr>
            <p:ph type="pic" idx="2"/>
          </p:nvPr>
        </p:nvPicPr>
        <p:blipFill rotWithShape="1">
          <a:blip r:embed="rId3">
            <a:alphaModFix/>
          </a:blip>
          <a:srcRect l="27947" r="27947"/>
          <a:stretch/>
        </p:blipFill>
        <p:spPr>
          <a:xfrm>
            <a:off x="1219687" y="1135505"/>
            <a:ext cx="3852472" cy="4586990"/>
          </a:xfrm>
          <a:prstGeom prst="rect">
            <a:avLst/>
          </a:prstGeom>
          <a:solidFill>
            <a:schemeClr val="lt1"/>
          </a:solidFill>
          <a:ln>
            <a:noFill/>
          </a:ln>
        </p:spPr>
      </p:pic>
      <p:sp>
        <p:nvSpPr>
          <p:cNvPr id="454" name="Google Shape;454;p2"/>
          <p:cNvSpPr txBox="1"/>
          <p:nvPr/>
        </p:nvSpPr>
        <p:spPr>
          <a:xfrm>
            <a:off x="4489194" y="5950278"/>
            <a:ext cx="75591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Poppins Light"/>
                <a:ea typeface="Poppins Light"/>
                <a:cs typeface="Poppins Light"/>
                <a:sym typeface="Poppins Light"/>
              </a:rPr>
              <a:t>Version Bravo is an Accelerator and Venture Fund run by combat veterans turned successful entrepreneurs.</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358471d5b24_0_731"/>
          <p:cNvSpPr txBox="1"/>
          <p:nvPr/>
        </p:nvSpPr>
        <p:spPr>
          <a:xfrm>
            <a:off x="9021483" y="2733067"/>
            <a:ext cx="2696400" cy="6465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GB" sz="1300" b="1" i="0" u="none" strike="noStrike" cap="none">
                <a:solidFill>
                  <a:srgbClr val="302E59"/>
                </a:solidFill>
                <a:latin typeface="Century Gothic"/>
                <a:ea typeface="Century Gothic"/>
                <a:cs typeface="Century Gothic"/>
                <a:sym typeface="Century Gothic"/>
              </a:rPr>
              <a:t>Raised Series A and awarded several $M in SBIR Grants</a:t>
            </a:r>
            <a:endParaRPr sz="1300" b="1" i="0" u="none" strike="noStrike" cap="none">
              <a:solidFill>
                <a:srgbClr val="302E59"/>
              </a:solidFill>
              <a:latin typeface="Century Gothic"/>
              <a:ea typeface="Century Gothic"/>
              <a:cs typeface="Century Gothic"/>
              <a:sym typeface="Century Gothic"/>
            </a:endParaRPr>
          </a:p>
        </p:txBody>
      </p:sp>
      <p:sp>
        <p:nvSpPr>
          <p:cNvPr id="840" name="Google Shape;840;g358471d5b24_0_731"/>
          <p:cNvSpPr txBox="1"/>
          <p:nvPr/>
        </p:nvSpPr>
        <p:spPr>
          <a:xfrm>
            <a:off x="9994984" y="2128417"/>
            <a:ext cx="1512900" cy="326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99292E"/>
                </a:solidFill>
                <a:latin typeface="Roboto"/>
                <a:ea typeface="Roboto"/>
                <a:cs typeface="Roboto"/>
                <a:sym typeface="Roboto"/>
              </a:rPr>
              <a:t>Brad Denn</a:t>
            </a:r>
            <a:endParaRPr sz="1500" b="1" i="0" u="none" strike="noStrike" cap="none">
              <a:solidFill>
                <a:srgbClr val="99292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202124"/>
                </a:solidFill>
                <a:latin typeface="Roboto"/>
                <a:ea typeface="Roboto"/>
                <a:cs typeface="Roboto"/>
                <a:sym typeface="Roboto"/>
              </a:rPr>
              <a:t>#001</a:t>
            </a:r>
            <a:endParaRPr sz="1500" b="1" i="0" u="none" strike="noStrike" cap="none">
              <a:solidFill>
                <a:srgbClr val="202124"/>
              </a:solidFill>
              <a:latin typeface="Roboto"/>
              <a:ea typeface="Roboto"/>
              <a:cs typeface="Roboto"/>
              <a:sym typeface="Roboto"/>
            </a:endParaRPr>
          </a:p>
        </p:txBody>
      </p:sp>
      <p:pic>
        <p:nvPicPr>
          <p:cNvPr id="841" name="Google Shape;841;g358471d5b24_0_731" title="Screenshot 2025-05-20 at 12.04.21 PM.png"/>
          <p:cNvPicPr preferRelativeResize="0"/>
          <p:nvPr/>
        </p:nvPicPr>
        <p:blipFill rotWithShape="1">
          <a:blip r:embed="rId3">
            <a:alphaModFix/>
          </a:blip>
          <a:srcRect t="1728" b="1716"/>
          <a:stretch/>
        </p:blipFill>
        <p:spPr>
          <a:xfrm>
            <a:off x="9148784" y="1392766"/>
            <a:ext cx="947801" cy="1315492"/>
          </a:xfrm>
          <a:prstGeom prst="rect">
            <a:avLst/>
          </a:prstGeom>
          <a:noFill/>
          <a:ln w="73025" cap="flat" cmpd="sng">
            <a:solidFill>
              <a:schemeClr val="accent2"/>
            </a:solidFill>
            <a:prstDash val="solid"/>
            <a:round/>
            <a:headEnd type="none" w="sm" len="sm"/>
            <a:tailEnd type="none" w="sm" len="sm"/>
          </a:ln>
        </p:spPr>
      </p:pic>
      <p:sp>
        <p:nvSpPr>
          <p:cNvPr id="842" name="Google Shape;842;g358471d5b24_0_731"/>
          <p:cNvSpPr txBox="1"/>
          <p:nvPr/>
        </p:nvSpPr>
        <p:spPr>
          <a:xfrm>
            <a:off x="6221633" y="2712251"/>
            <a:ext cx="2531700" cy="676500"/>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1600"/>
              </a:spcAft>
              <a:buClr>
                <a:srgbClr val="000000"/>
              </a:buClr>
              <a:buSzPts val="1300"/>
              <a:buFont typeface="Arial"/>
              <a:buNone/>
            </a:pPr>
            <a:r>
              <a:rPr lang="en-GB" sz="1300" b="1" i="0" u="none" strike="noStrike" cap="none">
                <a:solidFill>
                  <a:srgbClr val="302E59"/>
                </a:solidFill>
                <a:latin typeface="Century Gothic"/>
                <a:ea typeface="Century Gothic"/>
                <a:cs typeface="Century Gothic"/>
                <a:sym typeface="Century Gothic"/>
              </a:rPr>
              <a:t>Raised $1.5M Seed following VB.</a:t>
            </a:r>
            <a:endParaRPr sz="1300" b="1" i="0" u="none" strike="noStrike" cap="none">
              <a:solidFill>
                <a:srgbClr val="302E59"/>
              </a:solidFill>
              <a:latin typeface="Century Gothic"/>
              <a:ea typeface="Century Gothic"/>
              <a:cs typeface="Century Gothic"/>
              <a:sym typeface="Century Gothic"/>
            </a:endParaRPr>
          </a:p>
        </p:txBody>
      </p:sp>
      <p:sp>
        <p:nvSpPr>
          <p:cNvPr id="843" name="Google Shape;843;g358471d5b24_0_731"/>
          <p:cNvSpPr txBox="1"/>
          <p:nvPr/>
        </p:nvSpPr>
        <p:spPr>
          <a:xfrm>
            <a:off x="7332567" y="2177083"/>
            <a:ext cx="1578000" cy="326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99292E"/>
                </a:solidFill>
                <a:latin typeface="Roboto"/>
                <a:ea typeface="Roboto"/>
                <a:cs typeface="Roboto"/>
                <a:sym typeface="Roboto"/>
              </a:rPr>
              <a:t>Patrick Nanson</a:t>
            </a:r>
            <a:endParaRPr sz="1500" b="1" i="0" u="none" strike="noStrike" cap="none">
              <a:solidFill>
                <a:srgbClr val="99292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202124"/>
                </a:solidFill>
                <a:latin typeface="Roboto"/>
                <a:ea typeface="Roboto"/>
                <a:cs typeface="Roboto"/>
                <a:sym typeface="Roboto"/>
              </a:rPr>
              <a:t>#003</a:t>
            </a:r>
            <a:endParaRPr sz="1500" b="1" i="0" u="none" strike="noStrike" cap="none">
              <a:solidFill>
                <a:srgbClr val="202124"/>
              </a:solidFill>
              <a:latin typeface="Roboto"/>
              <a:ea typeface="Roboto"/>
              <a:cs typeface="Roboto"/>
              <a:sym typeface="Roboto"/>
            </a:endParaRPr>
          </a:p>
        </p:txBody>
      </p:sp>
      <p:pic>
        <p:nvPicPr>
          <p:cNvPr id="844" name="Google Shape;844;g358471d5b24_0_731" title="Patrick_N_0726 copy.jpg"/>
          <p:cNvPicPr preferRelativeResize="0"/>
          <p:nvPr/>
        </p:nvPicPr>
        <p:blipFill rotWithShape="1">
          <a:blip r:embed="rId4">
            <a:alphaModFix/>
          </a:blip>
          <a:srcRect l="32487" t="4939" r="32485" b="32536"/>
          <a:stretch/>
        </p:blipFill>
        <p:spPr>
          <a:xfrm>
            <a:off x="6337133" y="1391820"/>
            <a:ext cx="947799" cy="1337361"/>
          </a:xfrm>
          <a:prstGeom prst="rect">
            <a:avLst/>
          </a:prstGeom>
          <a:noFill/>
          <a:ln w="73025" cap="flat" cmpd="sng">
            <a:solidFill>
              <a:schemeClr val="accent2"/>
            </a:solidFill>
            <a:prstDash val="solid"/>
            <a:round/>
            <a:headEnd type="none" w="sm" len="sm"/>
            <a:tailEnd type="none" w="sm" len="sm"/>
          </a:ln>
        </p:spPr>
      </p:pic>
      <p:grpSp>
        <p:nvGrpSpPr>
          <p:cNvPr id="845" name="Google Shape;845;g358471d5b24_0_731"/>
          <p:cNvGrpSpPr/>
          <p:nvPr/>
        </p:nvGrpSpPr>
        <p:grpSpPr>
          <a:xfrm>
            <a:off x="7672061" y="1388297"/>
            <a:ext cx="784221" cy="846616"/>
            <a:chOff x="1345149" y="3389650"/>
            <a:chExt cx="1014254" cy="1198664"/>
          </a:xfrm>
        </p:grpSpPr>
        <p:pic>
          <p:nvPicPr>
            <p:cNvPr id="846" name="Google Shape;846;g358471d5b24_0_731"/>
            <p:cNvPicPr preferRelativeResize="0"/>
            <p:nvPr/>
          </p:nvPicPr>
          <p:blipFill rotWithShape="1">
            <a:blip r:embed="rId5">
              <a:alphaModFix/>
            </a:blip>
            <a:srcRect l="24613"/>
            <a:stretch/>
          </p:blipFill>
          <p:spPr>
            <a:xfrm>
              <a:off x="1345149" y="4263850"/>
              <a:ext cx="1014254" cy="324464"/>
            </a:xfrm>
            <a:prstGeom prst="rect">
              <a:avLst/>
            </a:prstGeom>
            <a:noFill/>
            <a:ln>
              <a:noFill/>
            </a:ln>
          </p:spPr>
        </p:pic>
        <p:pic>
          <p:nvPicPr>
            <p:cNvPr id="847" name="Google Shape;847;g358471d5b24_0_731"/>
            <p:cNvPicPr preferRelativeResize="0"/>
            <p:nvPr/>
          </p:nvPicPr>
          <p:blipFill rotWithShape="1">
            <a:blip r:embed="rId5">
              <a:alphaModFix/>
            </a:blip>
            <a:srcRect r="77278"/>
            <a:stretch/>
          </p:blipFill>
          <p:spPr>
            <a:xfrm>
              <a:off x="1440473" y="3389650"/>
              <a:ext cx="823637" cy="874194"/>
            </a:xfrm>
            <a:prstGeom prst="rect">
              <a:avLst/>
            </a:prstGeom>
            <a:noFill/>
            <a:ln>
              <a:noFill/>
            </a:ln>
          </p:spPr>
        </p:pic>
      </p:grpSp>
      <p:pic>
        <p:nvPicPr>
          <p:cNvPr id="848" name="Google Shape;848;g358471d5b24_0_731"/>
          <p:cNvPicPr preferRelativeResize="0"/>
          <p:nvPr/>
        </p:nvPicPr>
        <p:blipFill rotWithShape="1">
          <a:blip r:embed="rId6">
            <a:alphaModFix/>
          </a:blip>
          <a:srcRect l="8418" t="8012" r="7561" b="8160"/>
          <a:stretch/>
        </p:blipFill>
        <p:spPr>
          <a:xfrm>
            <a:off x="4662883" y="1391556"/>
            <a:ext cx="803999" cy="799708"/>
          </a:xfrm>
          <a:prstGeom prst="rect">
            <a:avLst/>
          </a:prstGeom>
          <a:noFill/>
          <a:ln>
            <a:noFill/>
          </a:ln>
        </p:spPr>
      </p:pic>
      <p:sp>
        <p:nvSpPr>
          <p:cNvPr id="849" name="Google Shape;849;g358471d5b24_0_731"/>
          <p:cNvSpPr txBox="1"/>
          <p:nvPr/>
        </p:nvSpPr>
        <p:spPr>
          <a:xfrm>
            <a:off x="3366650" y="2683850"/>
            <a:ext cx="2696400" cy="676500"/>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1600"/>
              </a:spcAft>
              <a:buClr>
                <a:srgbClr val="000000"/>
              </a:buClr>
              <a:buSzPts val="1300"/>
              <a:buFont typeface="Arial"/>
              <a:buNone/>
            </a:pPr>
            <a:r>
              <a:rPr lang="en-GB" sz="1300" b="1" i="0" u="none" strike="noStrike" cap="none">
                <a:solidFill>
                  <a:srgbClr val="302E59"/>
                </a:solidFill>
                <a:latin typeface="Century Gothic"/>
                <a:ea typeface="Century Gothic"/>
                <a:cs typeface="Century Gothic"/>
                <a:sym typeface="Century Gothic"/>
              </a:rPr>
              <a:t>Company was </a:t>
            </a:r>
            <a:r>
              <a:rPr lang="en-GB" sz="1300" b="1" i="0" u="sng" strike="noStrike" cap="none">
                <a:solidFill>
                  <a:srgbClr val="302E59"/>
                </a:solidFill>
                <a:latin typeface="Century Gothic"/>
                <a:ea typeface="Century Gothic"/>
                <a:cs typeface="Century Gothic"/>
                <a:sym typeface="Century Gothic"/>
              </a:rPr>
              <a:t>acquired</a:t>
            </a:r>
            <a:r>
              <a:rPr lang="en-GB" sz="1300" b="1" i="0" u="none" strike="noStrike" cap="none">
                <a:solidFill>
                  <a:srgbClr val="302E59"/>
                </a:solidFill>
                <a:latin typeface="Century Gothic"/>
                <a:ea typeface="Century Gothic"/>
                <a:cs typeface="Century Gothic"/>
                <a:sym typeface="Century Gothic"/>
              </a:rPr>
              <a:t> by Siebert (SIEB). </a:t>
            </a:r>
            <a:endParaRPr sz="1300" b="1" i="0" u="none" strike="noStrike" cap="none">
              <a:solidFill>
                <a:srgbClr val="302E59"/>
              </a:solidFill>
              <a:latin typeface="Century Gothic"/>
              <a:ea typeface="Century Gothic"/>
              <a:cs typeface="Century Gothic"/>
              <a:sym typeface="Century Gothic"/>
            </a:endParaRPr>
          </a:p>
        </p:txBody>
      </p:sp>
      <p:pic>
        <p:nvPicPr>
          <p:cNvPr id="850" name="Google Shape;850;g358471d5b24_0_731"/>
          <p:cNvPicPr preferRelativeResize="0"/>
          <p:nvPr/>
        </p:nvPicPr>
        <p:blipFill rotWithShape="1">
          <a:blip r:embed="rId7">
            <a:alphaModFix/>
          </a:blip>
          <a:srcRect l="31877" t="5319" r="26071" b="55159"/>
          <a:stretch/>
        </p:blipFill>
        <p:spPr>
          <a:xfrm>
            <a:off x="3450283" y="1391811"/>
            <a:ext cx="916410" cy="1292068"/>
          </a:xfrm>
          <a:prstGeom prst="rect">
            <a:avLst/>
          </a:prstGeom>
          <a:noFill/>
          <a:ln w="73025" cap="flat" cmpd="sng">
            <a:solidFill>
              <a:schemeClr val="accent2"/>
            </a:solidFill>
            <a:prstDash val="solid"/>
            <a:round/>
            <a:headEnd type="none" w="sm" len="sm"/>
            <a:tailEnd type="none" w="sm" len="sm"/>
          </a:ln>
        </p:spPr>
      </p:pic>
      <p:sp>
        <p:nvSpPr>
          <p:cNvPr id="851" name="Google Shape;851;g358471d5b24_0_731"/>
          <p:cNvSpPr txBox="1"/>
          <p:nvPr/>
        </p:nvSpPr>
        <p:spPr>
          <a:xfrm>
            <a:off x="4452350" y="2177083"/>
            <a:ext cx="1280700" cy="326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99292E"/>
                </a:solidFill>
                <a:latin typeface="Roboto"/>
                <a:ea typeface="Roboto"/>
                <a:cs typeface="Roboto"/>
                <a:sym typeface="Roboto"/>
              </a:rPr>
              <a:t>Kaj Larsen</a:t>
            </a:r>
            <a:endParaRPr sz="1500" b="1" i="0" u="none" strike="noStrike" cap="none">
              <a:solidFill>
                <a:srgbClr val="99292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202124"/>
                </a:solidFill>
                <a:latin typeface="Roboto"/>
                <a:ea typeface="Roboto"/>
                <a:cs typeface="Roboto"/>
                <a:sym typeface="Roboto"/>
              </a:rPr>
              <a:t>#002</a:t>
            </a:r>
            <a:endParaRPr sz="1500" b="1" i="0" u="none" strike="noStrike" cap="none">
              <a:solidFill>
                <a:srgbClr val="202124"/>
              </a:solidFill>
              <a:latin typeface="Roboto"/>
              <a:ea typeface="Roboto"/>
              <a:cs typeface="Roboto"/>
              <a:sym typeface="Roboto"/>
            </a:endParaRPr>
          </a:p>
        </p:txBody>
      </p:sp>
      <p:sp>
        <p:nvSpPr>
          <p:cNvPr id="852" name="Google Shape;852;g358471d5b24_0_731"/>
          <p:cNvSpPr txBox="1"/>
          <p:nvPr/>
        </p:nvSpPr>
        <p:spPr>
          <a:xfrm>
            <a:off x="497158" y="2707018"/>
            <a:ext cx="2580735" cy="676383"/>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000000"/>
              </a:buClr>
              <a:buSzPts val="1300"/>
              <a:buFont typeface="Arial"/>
              <a:buNone/>
            </a:pPr>
            <a:r>
              <a:rPr lang="en-GB" sz="1300" b="1" i="0" u="none" strike="noStrike" cap="none">
                <a:solidFill>
                  <a:srgbClr val="302E59"/>
                </a:solidFill>
                <a:latin typeface="Century Gothic"/>
                <a:ea typeface="Century Gothic"/>
                <a:cs typeface="Century Gothic"/>
                <a:sym typeface="Century Gothic"/>
              </a:rPr>
              <a:t>From $0 to $10M in Sales in </a:t>
            </a:r>
            <a:endParaRPr sz="1300" b="1" i="0" u="none" strike="noStrike" cap="none">
              <a:solidFill>
                <a:srgbClr val="302E59"/>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300"/>
              <a:buFont typeface="Arial"/>
              <a:buNone/>
            </a:pPr>
            <a:r>
              <a:rPr lang="en-GB" sz="1300" b="1" i="0" u="none" strike="noStrike" cap="none">
                <a:solidFill>
                  <a:srgbClr val="302E59"/>
                </a:solidFill>
                <a:latin typeface="Century Gothic"/>
                <a:ea typeface="Century Gothic"/>
                <a:cs typeface="Century Gothic"/>
                <a:sym typeface="Century Gothic"/>
              </a:rPr>
              <a:t>&lt;1 Year</a:t>
            </a:r>
            <a:endParaRPr sz="1300" b="1" i="0" u="none" strike="noStrike" cap="none">
              <a:solidFill>
                <a:srgbClr val="302E59"/>
              </a:solidFill>
              <a:latin typeface="Century Gothic"/>
              <a:ea typeface="Century Gothic"/>
              <a:cs typeface="Century Gothic"/>
              <a:sym typeface="Century Gothic"/>
            </a:endParaRPr>
          </a:p>
        </p:txBody>
      </p:sp>
      <p:sp>
        <p:nvSpPr>
          <p:cNvPr id="853" name="Google Shape;853;g358471d5b24_0_731"/>
          <p:cNvSpPr txBox="1"/>
          <p:nvPr/>
        </p:nvSpPr>
        <p:spPr>
          <a:xfrm>
            <a:off x="1445442" y="2128302"/>
            <a:ext cx="1628759" cy="32639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99292E"/>
                </a:solidFill>
                <a:latin typeface="Roboto"/>
                <a:ea typeface="Roboto"/>
                <a:cs typeface="Roboto"/>
                <a:sym typeface="Roboto"/>
              </a:rPr>
              <a:t>Yahav Regev</a:t>
            </a:r>
            <a:endParaRPr sz="1500" b="1" i="0" u="none" strike="noStrike" cap="none">
              <a:solidFill>
                <a:srgbClr val="99292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202124"/>
                </a:solidFill>
                <a:latin typeface="Roboto"/>
                <a:ea typeface="Roboto"/>
                <a:cs typeface="Roboto"/>
                <a:sym typeface="Roboto"/>
              </a:rPr>
              <a:t>#003</a:t>
            </a:r>
            <a:endParaRPr sz="1500" b="1" i="0" u="none" strike="noStrike" cap="none">
              <a:solidFill>
                <a:srgbClr val="202124"/>
              </a:solidFill>
              <a:latin typeface="Roboto"/>
              <a:ea typeface="Roboto"/>
              <a:cs typeface="Roboto"/>
              <a:sym typeface="Roboto"/>
            </a:endParaRPr>
          </a:p>
        </p:txBody>
      </p:sp>
      <p:pic>
        <p:nvPicPr>
          <p:cNvPr id="854" name="Google Shape;854;g358471d5b24_0_731" title="Yahav_313 copy.jpg"/>
          <p:cNvPicPr preferRelativeResize="0"/>
          <p:nvPr/>
        </p:nvPicPr>
        <p:blipFill rotWithShape="1">
          <a:blip r:embed="rId8">
            <a:alphaModFix/>
          </a:blip>
          <a:srcRect l="44170" t="5031" r="30934" b="48896"/>
          <a:stretch/>
        </p:blipFill>
        <p:spPr>
          <a:xfrm>
            <a:off x="559039" y="1391554"/>
            <a:ext cx="947778" cy="1315470"/>
          </a:xfrm>
          <a:prstGeom prst="rect">
            <a:avLst/>
          </a:prstGeom>
          <a:noFill/>
          <a:ln w="73025" cap="flat" cmpd="sng">
            <a:solidFill>
              <a:srgbClr val="002060"/>
            </a:solidFill>
            <a:prstDash val="solid"/>
            <a:round/>
            <a:headEnd type="none" w="sm" len="sm"/>
            <a:tailEnd type="none" w="sm" len="sm"/>
          </a:ln>
        </p:spPr>
      </p:pic>
      <p:pic>
        <p:nvPicPr>
          <p:cNvPr id="855" name="Google Shape;855;g358471d5b24_0_731"/>
          <p:cNvPicPr preferRelativeResize="0"/>
          <p:nvPr/>
        </p:nvPicPr>
        <p:blipFill rotWithShape="1">
          <a:blip r:embed="rId9">
            <a:alphaModFix/>
          </a:blip>
          <a:srcRect/>
          <a:stretch/>
        </p:blipFill>
        <p:spPr>
          <a:xfrm>
            <a:off x="1695675" y="1552913"/>
            <a:ext cx="1280701" cy="579987"/>
          </a:xfrm>
          <a:prstGeom prst="rect">
            <a:avLst/>
          </a:prstGeom>
          <a:noFill/>
          <a:ln>
            <a:noFill/>
          </a:ln>
        </p:spPr>
      </p:pic>
      <p:sp>
        <p:nvSpPr>
          <p:cNvPr id="856" name="Google Shape;856;g358471d5b24_0_731"/>
          <p:cNvSpPr txBox="1"/>
          <p:nvPr/>
        </p:nvSpPr>
        <p:spPr>
          <a:xfrm>
            <a:off x="939738" y="219043"/>
            <a:ext cx="10312500" cy="569400"/>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Arial"/>
                <a:ea typeface="Arial"/>
                <a:cs typeface="Arial"/>
                <a:sym typeface="Arial"/>
              </a:rPr>
              <a:t>VB Rising Stars </a:t>
            </a:r>
            <a:endParaRPr sz="1400" b="0" i="0" u="none" strike="noStrike" cap="none">
              <a:solidFill>
                <a:srgbClr val="000000"/>
              </a:solidFill>
              <a:latin typeface="Arial"/>
              <a:ea typeface="Arial"/>
              <a:cs typeface="Arial"/>
              <a:sym typeface="Arial"/>
            </a:endParaRPr>
          </a:p>
        </p:txBody>
      </p:sp>
      <p:sp>
        <p:nvSpPr>
          <p:cNvPr id="857" name="Google Shape;857;g358471d5b24_0_731"/>
          <p:cNvSpPr txBox="1"/>
          <p:nvPr/>
        </p:nvSpPr>
        <p:spPr>
          <a:xfrm>
            <a:off x="344758" y="5586892"/>
            <a:ext cx="2696400" cy="846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GB" sz="1300" b="1" i="0" u="none" strike="noStrike" cap="none">
                <a:solidFill>
                  <a:srgbClr val="302E59"/>
                </a:solidFill>
                <a:latin typeface="Century Gothic"/>
                <a:ea typeface="Century Gothic"/>
                <a:cs typeface="Century Gothic"/>
                <a:sym typeface="Century Gothic"/>
              </a:rPr>
              <a:t>Raising Seed Round. Selling to Ukrainian Soldiers on the battlefield.</a:t>
            </a:r>
            <a:endParaRPr sz="1300" b="1" i="0" u="none" strike="noStrike" cap="none">
              <a:solidFill>
                <a:srgbClr val="302E59"/>
              </a:solidFill>
              <a:latin typeface="Century Gothic"/>
              <a:ea typeface="Century Gothic"/>
              <a:cs typeface="Century Gothic"/>
              <a:sym typeface="Century Gothic"/>
            </a:endParaRPr>
          </a:p>
        </p:txBody>
      </p:sp>
      <p:sp>
        <p:nvSpPr>
          <p:cNvPr id="858" name="Google Shape;858;g358471d5b24_0_731"/>
          <p:cNvSpPr txBox="1"/>
          <p:nvPr/>
        </p:nvSpPr>
        <p:spPr>
          <a:xfrm>
            <a:off x="1394449" y="4982250"/>
            <a:ext cx="1646100" cy="326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99292E"/>
                </a:solidFill>
                <a:latin typeface="Roboto"/>
                <a:ea typeface="Roboto"/>
                <a:cs typeface="Roboto"/>
                <a:sym typeface="Roboto"/>
              </a:rPr>
              <a:t>Zach Bergerson</a:t>
            </a:r>
            <a:endParaRPr sz="1500" b="1" i="0" u="none" strike="noStrike" cap="none">
              <a:solidFill>
                <a:srgbClr val="99292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202124"/>
              </a:solidFill>
              <a:latin typeface="Roboto"/>
              <a:ea typeface="Roboto"/>
              <a:cs typeface="Roboto"/>
              <a:sym typeface="Roboto"/>
            </a:endParaRPr>
          </a:p>
        </p:txBody>
      </p:sp>
      <p:pic>
        <p:nvPicPr>
          <p:cNvPr id="859" name="Google Shape;859;g358471d5b24_0_731" title="Screenshot 2025-05-20 at 12.02.28 PM.png"/>
          <p:cNvPicPr preferRelativeResize="0"/>
          <p:nvPr/>
        </p:nvPicPr>
        <p:blipFill rotWithShape="1">
          <a:blip r:embed="rId10">
            <a:alphaModFix/>
          </a:blip>
          <a:srcRect l="4504" r="4495"/>
          <a:stretch/>
        </p:blipFill>
        <p:spPr>
          <a:xfrm>
            <a:off x="472059" y="4246591"/>
            <a:ext cx="947801" cy="1315492"/>
          </a:xfrm>
          <a:prstGeom prst="rect">
            <a:avLst/>
          </a:prstGeom>
          <a:noFill/>
          <a:ln w="73025" cap="flat" cmpd="sng">
            <a:solidFill>
              <a:srgbClr val="002060"/>
            </a:solidFill>
            <a:prstDash val="solid"/>
            <a:round/>
            <a:headEnd type="none" w="sm" len="sm"/>
            <a:tailEnd type="none" w="sm" len="sm"/>
          </a:ln>
        </p:spPr>
      </p:pic>
      <p:sp>
        <p:nvSpPr>
          <p:cNvPr id="860" name="Google Shape;860;g358471d5b24_0_731"/>
          <p:cNvSpPr txBox="1"/>
          <p:nvPr/>
        </p:nvSpPr>
        <p:spPr>
          <a:xfrm>
            <a:off x="3264258" y="5537192"/>
            <a:ext cx="2696400" cy="10467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GB" sz="1300" b="1" i="0" u="none" strike="noStrike" cap="none">
                <a:solidFill>
                  <a:srgbClr val="302E59"/>
                </a:solidFill>
                <a:latin typeface="Century Gothic"/>
                <a:ea typeface="Century Gothic"/>
                <a:cs typeface="Century Gothic"/>
                <a:sym typeface="Century Gothic"/>
              </a:rPr>
              <a:t>Raising Seed Round. Closed $1M Contract with Israeli Health System and Pilots with US Hospitals</a:t>
            </a:r>
            <a:endParaRPr sz="1300" b="1" i="0" u="none" strike="noStrike" cap="none">
              <a:solidFill>
                <a:srgbClr val="302E59"/>
              </a:solidFill>
              <a:latin typeface="Century Gothic"/>
              <a:ea typeface="Century Gothic"/>
              <a:cs typeface="Century Gothic"/>
              <a:sym typeface="Century Gothic"/>
            </a:endParaRPr>
          </a:p>
        </p:txBody>
      </p:sp>
      <p:sp>
        <p:nvSpPr>
          <p:cNvPr id="861" name="Google Shape;861;g358471d5b24_0_731"/>
          <p:cNvSpPr txBox="1"/>
          <p:nvPr/>
        </p:nvSpPr>
        <p:spPr>
          <a:xfrm>
            <a:off x="4313959" y="4932542"/>
            <a:ext cx="1512900" cy="326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99292E"/>
                </a:solidFill>
                <a:latin typeface="Roboto"/>
                <a:ea typeface="Roboto"/>
                <a:cs typeface="Roboto"/>
                <a:sym typeface="Roboto"/>
              </a:rPr>
              <a:t>Rafi Neuman</a:t>
            </a:r>
            <a:endParaRPr sz="1500" b="1" i="0" u="none" strike="noStrike" cap="none">
              <a:solidFill>
                <a:srgbClr val="99292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202124"/>
              </a:solidFill>
              <a:latin typeface="Roboto"/>
              <a:ea typeface="Roboto"/>
              <a:cs typeface="Roboto"/>
              <a:sym typeface="Roboto"/>
            </a:endParaRPr>
          </a:p>
        </p:txBody>
      </p:sp>
      <p:pic>
        <p:nvPicPr>
          <p:cNvPr id="862" name="Google Shape;862;g358471d5b24_0_731" title="Screenshot 2025-05-20 at 12.16.59 PM.png"/>
          <p:cNvPicPr preferRelativeResize="0"/>
          <p:nvPr/>
        </p:nvPicPr>
        <p:blipFill rotWithShape="1">
          <a:blip r:embed="rId11">
            <a:alphaModFix/>
          </a:blip>
          <a:srcRect l="1028" r="1027"/>
          <a:stretch/>
        </p:blipFill>
        <p:spPr>
          <a:xfrm>
            <a:off x="3391559" y="4196891"/>
            <a:ext cx="947801" cy="1315492"/>
          </a:xfrm>
          <a:prstGeom prst="rect">
            <a:avLst/>
          </a:prstGeom>
          <a:noFill/>
          <a:ln w="73025" cap="flat" cmpd="sng">
            <a:solidFill>
              <a:srgbClr val="002060"/>
            </a:solidFill>
            <a:prstDash val="solid"/>
            <a:round/>
            <a:headEnd type="none" w="sm" len="sm"/>
            <a:tailEnd type="none" w="sm" len="sm"/>
          </a:ln>
        </p:spPr>
      </p:pic>
      <p:pic>
        <p:nvPicPr>
          <p:cNvPr id="863" name="Google Shape;863;g358471d5b24_0_731"/>
          <p:cNvPicPr preferRelativeResize="0"/>
          <p:nvPr/>
        </p:nvPicPr>
        <p:blipFill rotWithShape="1">
          <a:blip r:embed="rId12">
            <a:alphaModFix/>
          </a:blip>
          <a:srcRect/>
          <a:stretch/>
        </p:blipFill>
        <p:spPr>
          <a:xfrm>
            <a:off x="4571800" y="4521950"/>
            <a:ext cx="1142418" cy="326400"/>
          </a:xfrm>
          <a:prstGeom prst="rect">
            <a:avLst/>
          </a:prstGeom>
          <a:noFill/>
          <a:ln>
            <a:noFill/>
          </a:ln>
        </p:spPr>
      </p:pic>
      <p:sp>
        <p:nvSpPr>
          <p:cNvPr id="864" name="Google Shape;864;g358471d5b24_0_731"/>
          <p:cNvSpPr txBox="1"/>
          <p:nvPr/>
        </p:nvSpPr>
        <p:spPr>
          <a:xfrm>
            <a:off x="6145433" y="5560942"/>
            <a:ext cx="2696400" cy="846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GB" sz="1300" b="1" i="0" u="none" strike="noStrike" cap="none">
                <a:solidFill>
                  <a:srgbClr val="302E59"/>
                </a:solidFill>
                <a:latin typeface="Century Gothic"/>
                <a:ea typeface="Century Gothic"/>
                <a:cs typeface="Century Gothic"/>
                <a:sym typeface="Century Gothic"/>
              </a:rPr>
              <a:t>Raising Seed Round. Awarded several Gov contracts for sale of Rare Earth Minerals/Metals.</a:t>
            </a:r>
            <a:endParaRPr sz="1300" b="1" i="0" u="none" strike="noStrike" cap="none">
              <a:solidFill>
                <a:srgbClr val="302E59"/>
              </a:solidFill>
              <a:latin typeface="Century Gothic"/>
              <a:ea typeface="Century Gothic"/>
              <a:cs typeface="Century Gothic"/>
              <a:sym typeface="Century Gothic"/>
            </a:endParaRPr>
          </a:p>
        </p:txBody>
      </p:sp>
      <p:sp>
        <p:nvSpPr>
          <p:cNvPr id="865" name="Google Shape;865;g358471d5b24_0_731"/>
          <p:cNvSpPr txBox="1"/>
          <p:nvPr/>
        </p:nvSpPr>
        <p:spPr>
          <a:xfrm>
            <a:off x="7195124" y="4956300"/>
            <a:ext cx="1578000" cy="326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99292E"/>
                </a:solidFill>
                <a:latin typeface="Roboto"/>
                <a:ea typeface="Roboto"/>
                <a:cs typeface="Roboto"/>
                <a:sym typeface="Roboto"/>
              </a:rPr>
              <a:t>Spencer Calvin</a:t>
            </a:r>
            <a:endParaRPr sz="1500" b="1" i="0" u="none" strike="noStrike" cap="none">
              <a:solidFill>
                <a:srgbClr val="99292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202124"/>
              </a:solidFill>
              <a:latin typeface="Roboto"/>
              <a:ea typeface="Roboto"/>
              <a:cs typeface="Roboto"/>
              <a:sym typeface="Roboto"/>
            </a:endParaRPr>
          </a:p>
        </p:txBody>
      </p:sp>
      <p:pic>
        <p:nvPicPr>
          <p:cNvPr id="866" name="Google Shape;866;g358471d5b24_0_731" title="Screenshot 2025-05-20 at 12.07.17 PM.png"/>
          <p:cNvPicPr preferRelativeResize="0"/>
          <p:nvPr/>
        </p:nvPicPr>
        <p:blipFill rotWithShape="1">
          <a:blip r:embed="rId13">
            <a:alphaModFix/>
          </a:blip>
          <a:srcRect l="13348" r="13348"/>
          <a:stretch/>
        </p:blipFill>
        <p:spPr>
          <a:xfrm>
            <a:off x="6272734" y="4220641"/>
            <a:ext cx="947801" cy="1315492"/>
          </a:xfrm>
          <a:prstGeom prst="rect">
            <a:avLst/>
          </a:prstGeom>
          <a:noFill/>
          <a:ln w="73025" cap="flat" cmpd="sng">
            <a:solidFill>
              <a:schemeClr val="accent2"/>
            </a:solidFill>
            <a:prstDash val="solid"/>
            <a:round/>
            <a:headEnd type="none" w="sm" len="sm"/>
            <a:tailEnd type="none" w="sm" len="sm"/>
          </a:ln>
        </p:spPr>
      </p:pic>
      <p:sp>
        <p:nvSpPr>
          <p:cNvPr id="867" name="Google Shape;867;g358471d5b24_0_731"/>
          <p:cNvSpPr txBox="1"/>
          <p:nvPr/>
        </p:nvSpPr>
        <p:spPr>
          <a:xfrm>
            <a:off x="9064933" y="5511242"/>
            <a:ext cx="2696400" cy="846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GB" sz="1300" b="1" i="0" u="none" strike="noStrike" cap="none">
                <a:solidFill>
                  <a:srgbClr val="302E59"/>
                </a:solidFill>
                <a:latin typeface="Century Gothic"/>
                <a:ea typeface="Century Gothic"/>
                <a:cs typeface="Century Gothic"/>
                <a:sym typeface="Century Gothic"/>
              </a:rPr>
              <a:t>Raising Seed Round. Accepted to leading Aquatech accelerator. </a:t>
            </a:r>
            <a:endParaRPr sz="1300" b="1" i="0" u="none" strike="noStrike" cap="none">
              <a:solidFill>
                <a:srgbClr val="302E59"/>
              </a:solidFill>
              <a:latin typeface="Century Gothic"/>
              <a:ea typeface="Century Gothic"/>
              <a:cs typeface="Century Gothic"/>
              <a:sym typeface="Century Gothic"/>
            </a:endParaRPr>
          </a:p>
        </p:txBody>
      </p:sp>
      <p:sp>
        <p:nvSpPr>
          <p:cNvPr id="868" name="Google Shape;868;g358471d5b24_0_731"/>
          <p:cNvSpPr txBox="1"/>
          <p:nvPr/>
        </p:nvSpPr>
        <p:spPr>
          <a:xfrm>
            <a:off x="10038434" y="4906592"/>
            <a:ext cx="1512900" cy="326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rgbClr val="99292E"/>
                </a:solidFill>
                <a:latin typeface="Roboto"/>
                <a:ea typeface="Roboto"/>
                <a:cs typeface="Roboto"/>
                <a:sym typeface="Roboto"/>
              </a:rPr>
              <a:t>Arik Pinto</a:t>
            </a:r>
            <a:endParaRPr sz="1500" b="1" i="0" u="none" strike="noStrike" cap="none">
              <a:solidFill>
                <a:srgbClr val="99292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202124"/>
              </a:solidFill>
              <a:latin typeface="Roboto"/>
              <a:ea typeface="Roboto"/>
              <a:cs typeface="Roboto"/>
              <a:sym typeface="Roboto"/>
            </a:endParaRPr>
          </a:p>
        </p:txBody>
      </p:sp>
      <p:pic>
        <p:nvPicPr>
          <p:cNvPr id="869" name="Google Shape;869;g358471d5b24_0_731" title="Screenshot 2025-05-20 at 12.13.54 PM.png"/>
          <p:cNvPicPr preferRelativeResize="0"/>
          <p:nvPr/>
        </p:nvPicPr>
        <p:blipFill rotWithShape="1">
          <a:blip r:embed="rId14">
            <a:alphaModFix/>
          </a:blip>
          <a:srcRect l="8725" r="8725"/>
          <a:stretch/>
        </p:blipFill>
        <p:spPr>
          <a:xfrm>
            <a:off x="9192234" y="4170941"/>
            <a:ext cx="947801" cy="1315492"/>
          </a:xfrm>
          <a:prstGeom prst="rect">
            <a:avLst/>
          </a:prstGeom>
          <a:noFill/>
          <a:ln w="73025" cap="flat" cmpd="sng">
            <a:solidFill>
              <a:srgbClr val="002060"/>
            </a:solidFill>
            <a:prstDash val="solid"/>
            <a:round/>
            <a:headEnd type="none" w="sm" len="sm"/>
            <a:tailEnd type="none" w="sm" len="sm"/>
          </a:ln>
        </p:spPr>
      </p:pic>
      <p:pic>
        <p:nvPicPr>
          <p:cNvPr id="870" name="Google Shape;870;g358471d5b24_0_731"/>
          <p:cNvPicPr preferRelativeResize="0"/>
          <p:nvPr/>
        </p:nvPicPr>
        <p:blipFill rotWithShape="1">
          <a:blip r:embed="rId15">
            <a:alphaModFix/>
          </a:blip>
          <a:srcRect t="21742" b="24505"/>
          <a:stretch/>
        </p:blipFill>
        <p:spPr>
          <a:xfrm>
            <a:off x="1611650" y="4467150"/>
            <a:ext cx="1059300" cy="569400"/>
          </a:xfrm>
          <a:prstGeom prst="rect">
            <a:avLst/>
          </a:prstGeom>
          <a:noFill/>
          <a:ln>
            <a:noFill/>
          </a:ln>
        </p:spPr>
      </p:pic>
      <p:pic>
        <p:nvPicPr>
          <p:cNvPr id="871" name="Google Shape;871;g358471d5b24_0_731"/>
          <p:cNvPicPr preferRelativeResize="0"/>
          <p:nvPr/>
        </p:nvPicPr>
        <p:blipFill rotWithShape="1">
          <a:blip r:embed="rId16">
            <a:alphaModFix/>
          </a:blip>
          <a:srcRect l="4413" t="40645" r="4577" b="39694"/>
          <a:stretch/>
        </p:blipFill>
        <p:spPr>
          <a:xfrm>
            <a:off x="10306925" y="1736728"/>
            <a:ext cx="1280700" cy="276659"/>
          </a:xfrm>
          <a:prstGeom prst="rect">
            <a:avLst/>
          </a:prstGeom>
          <a:noFill/>
          <a:ln>
            <a:noFill/>
          </a:ln>
        </p:spPr>
      </p:pic>
      <p:pic>
        <p:nvPicPr>
          <p:cNvPr id="872" name="Google Shape;872;g358471d5b24_0_731"/>
          <p:cNvPicPr preferRelativeResize="0"/>
          <p:nvPr/>
        </p:nvPicPr>
        <p:blipFill rotWithShape="1">
          <a:blip r:embed="rId17">
            <a:alphaModFix/>
          </a:blip>
          <a:srcRect l="4517" t="31756" r="4390" b="32024"/>
          <a:stretch/>
        </p:blipFill>
        <p:spPr>
          <a:xfrm>
            <a:off x="7359675" y="4467138"/>
            <a:ext cx="1096500" cy="435987"/>
          </a:xfrm>
          <a:prstGeom prst="rect">
            <a:avLst/>
          </a:prstGeom>
          <a:noFill/>
          <a:ln>
            <a:noFill/>
          </a:ln>
        </p:spPr>
      </p:pic>
      <p:pic>
        <p:nvPicPr>
          <p:cNvPr id="873" name="Google Shape;873;g358471d5b24_0_731"/>
          <p:cNvPicPr preferRelativeResize="0"/>
          <p:nvPr/>
        </p:nvPicPr>
        <p:blipFill rotWithShape="1">
          <a:blip r:embed="rId18">
            <a:alphaModFix/>
          </a:blip>
          <a:srcRect/>
          <a:stretch/>
        </p:blipFill>
        <p:spPr>
          <a:xfrm>
            <a:off x="10230725" y="4360089"/>
            <a:ext cx="1280702" cy="551636"/>
          </a:xfrm>
          <a:prstGeom prst="rect">
            <a:avLst/>
          </a:prstGeom>
          <a:noFill/>
          <a:ln>
            <a:noFill/>
          </a:ln>
        </p:spPr>
      </p:pic>
      <p:sp>
        <p:nvSpPr>
          <p:cNvPr id="874" name="Google Shape;874;g358471d5b24_0_731"/>
          <p:cNvSpPr txBox="1"/>
          <p:nvPr/>
        </p:nvSpPr>
        <p:spPr>
          <a:xfrm>
            <a:off x="939738" y="3579031"/>
            <a:ext cx="10312500" cy="477300"/>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GB" sz="2600" b="1" i="0" u="none" strike="noStrike" cap="none">
                <a:solidFill>
                  <a:srgbClr val="99292E"/>
                </a:solidFill>
                <a:latin typeface="Arial"/>
                <a:ea typeface="Arial"/>
                <a:cs typeface="Arial"/>
                <a:sym typeface="Arial"/>
              </a:rPr>
              <a:t>Cohort 4</a:t>
            </a:r>
            <a:endParaRPr sz="800" b="0" i="0" u="none" strike="noStrike" cap="none">
              <a:solidFill>
                <a:srgbClr val="99292E"/>
              </a:solidFill>
              <a:latin typeface="Arial"/>
              <a:ea typeface="Arial"/>
              <a:cs typeface="Arial"/>
              <a:sym typeface="Arial"/>
            </a:endParaRPr>
          </a:p>
        </p:txBody>
      </p:sp>
      <p:pic>
        <p:nvPicPr>
          <p:cNvPr id="875" name="Google Shape;875;g358471d5b24_0_731"/>
          <p:cNvPicPr preferRelativeResize="0"/>
          <p:nvPr/>
        </p:nvPicPr>
        <p:blipFill rotWithShape="1">
          <a:blip r:embed="rId19">
            <a:alphaModFix/>
          </a:blip>
          <a:srcRect/>
          <a:stretch/>
        </p:blipFill>
        <p:spPr>
          <a:xfrm>
            <a:off x="3921650" y="2234900"/>
            <a:ext cx="551625" cy="498175"/>
          </a:xfrm>
          <a:prstGeom prst="rect">
            <a:avLst/>
          </a:prstGeom>
          <a:noFill/>
          <a:ln>
            <a:noFill/>
          </a:ln>
        </p:spPr>
      </p:pic>
      <p:pic>
        <p:nvPicPr>
          <p:cNvPr id="876" name="Google Shape;876;g358471d5b24_0_731"/>
          <p:cNvPicPr preferRelativeResize="0"/>
          <p:nvPr/>
        </p:nvPicPr>
        <p:blipFill rotWithShape="1">
          <a:blip r:embed="rId20">
            <a:alphaModFix/>
          </a:blip>
          <a:srcRect/>
          <a:stretch/>
        </p:blipFill>
        <p:spPr>
          <a:xfrm>
            <a:off x="1104449" y="2332592"/>
            <a:ext cx="377993" cy="377967"/>
          </a:xfrm>
          <a:prstGeom prst="rect">
            <a:avLst/>
          </a:prstGeom>
          <a:noFill/>
          <a:ln>
            <a:noFill/>
          </a:ln>
        </p:spPr>
      </p:pic>
      <p:pic>
        <p:nvPicPr>
          <p:cNvPr id="877" name="Google Shape;877;g358471d5b24_0_731"/>
          <p:cNvPicPr preferRelativeResize="0"/>
          <p:nvPr/>
        </p:nvPicPr>
        <p:blipFill rotWithShape="1">
          <a:blip r:embed="rId19">
            <a:alphaModFix/>
          </a:blip>
          <a:srcRect/>
          <a:stretch/>
        </p:blipFill>
        <p:spPr>
          <a:xfrm>
            <a:off x="6823966" y="2268084"/>
            <a:ext cx="551625" cy="498175"/>
          </a:xfrm>
          <a:prstGeom prst="rect">
            <a:avLst/>
          </a:prstGeom>
          <a:noFill/>
          <a:ln>
            <a:noFill/>
          </a:ln>
        </p:spPr>
      </p:pic>
      <p:pic>
        <p:nvPicPr>
          <p:cNvPr id="878" name="Google Shape;878;g358471d5b24_0_731"/>
          <p:cNvPicPr preferRelativeResize="0"/>
          <p:nvPr/>
        </p:nvPicPr>
        <p:blipFill rotWithShape="1">
          <a:blip r:embed="rId19">
            <a:alphaModFix/>
          </a:blip>
          <a:srcRect/>
          <a:stretch/>
        </p:blipFill>
        <p:spPr>
          <a:xfrm>
            <a:off x="9625014" y="2267168"/>
            <a:ext cx="551625" cy="498175"/>
          </a:xfrm>
          <a:prstGeom prst="rect">
            <a:avLst/>
          </a:prstGeom>
          <a:noFill/>
          <a:ln>
            <a:noFill/>
          </a:ln>
        </p:spPr>
      </p:pic>
      <p:pic>
        <p:nvPicPr>
          <p:cNvPr id="879" name="Google Shape;879;g358471d5b24_0_731"/>
          <p:cNvPicPr preferRelativeResize="0"/>
          <p:nvPr/>
        </p:nvPicPr>
        <p:blipFill rotWithShape="1">
          <a:blip r:embed="rId20">
            <a:alphaModFix/>
          </a:blip>
          <a:srcRect/>
          <a:stretch/>
        </p:blipFill>
        <p:spPr>
          <a:xfrm>
            <a:off x="1046990" y="5195179"/>
            <a:ext cx="377993" cy="377967"/>
          </a:xfrm>
          <a:prstGeom prst="rect">
            <a:avLst/>
          </a:prstGeom>
          <a:noFill/>
          <a:ln>
            <a:noFill/>
          </a:ln>
        </p:spPr>
      </p:pic>
      <p:pic>
        <p:nvPicPr>
          <p:cNvPr id="880" name="Google Shape;880;g358471d5b24_0_731"/>
          <p:cNvPicPr preferRelativeResize="0"/>
          <p:nvPr/>
        </p:nvPicPr>
        <p:blipFill rotWithShape="1">
          <a:blip r:embed="rId20">
            <a:alphaModFix/>
          </a:blip>
          <a:srcRect/>
          <a:stretch/>
        </p:blipFill>
        <p:spPr>
          <a:xfrm>
            <a:off x="3943324" y="5115137"/>
            <a:ext cx="377993" cy="377967"/>
          </a:xfrm>
          <a:prstGeom prst="rect">
            <a:avLst/>
          </a:prstGeom>
          <a:noFill/>
          <a:ln>
            <a:noFill/>
          </a:ln>
        </p:spPr>
      </p:pic>
      <p:pic>
        <p:nvPicPr>
          <p:cNvPr id="881" name="Google Shape;881;g358471d5b24_0_731"/>
          <p:cNvPicPr preferRelativeResize="0"/>
          <p:nvPr/>
        </p:nvPicPr>
        <p:blipFill rotWithShape="1">
          <a:blip r:embed="rId20">
            <a:alphaModFix/>
          </a:blip>
          <a:srcRect/>
          <a:stretch/>
        </p:blipFill>
        <p:spPr>
          <a:xfrm>
            <a:off x="9733959" y="5069746"/>
            <a:ext cx="377993" cy="377967"/>
          </a:xfrm>
          <a:prstGeom prst="rect">
            <a:avLst/>
          </a:prstGeom>
          <a:noFill/>
          <a:ln>
            <a:noFill/>
          </a:ln>
        </p:spPr>
      </p:pic>
      <p:pic>
        <p:nvPicPr>
          <p:cNvPr id="882" name="Google Shape;882;g358471d5b24_0_731"/>
          <p:cNvPicPr preferRelativeResize="0"/>
          <p:nvPr/>
        </p:nvPicPr>
        <p:blipFill rotWithShape="1">
          <a:blip r:embed="rId19">
            <a:alphaModFix/>
          </a:blip>
          <a:srcRect/>
          <a:stretch/>
        </p:blipFill>
        <p:spPr>
          <a:xfrm>
            <a:off x="6762877" y="5101900"/>
            <a:ext cx="551625" cy="498175"/>
          </a:xfrm>
          <a:prstGeom prst="rect">
            <a:avLst/>
          </a:prstGeom>
          <a:noFill/>
          <a:ln>
            <a:noFill/>
          </a:ln>
        </p:spPr>
      </p:pic>
      <p:sp>
        <p:nvSpPr>
          <p:cNvPr id="883" name="Google Shape;883;g358471d5b24_0_731"/>
          <p:cNvSpPr txBox="1"/>
          <p:nvPr/>
        </p:nvSpPr>
        <p:spPr>
          <a:xfrm>
            <a:off x="939738" y="788456"/>
            <a:ext cx="10312500" cy="477300"/>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GB" sz="2600" b="1" i="0" u="none" strike="noStrike" cap="none">
                <a:solidFill>
                  <a:srgbClr val="99292E"/>
                </a:solidFill>
                <a:latin typeface="Arial"/>
                <a:ea typeface="Arial"/>
                <a:cs typeface="Arial"/>
                <a:sym typeface="Arial"/>
              </a:rPr>
              <a:t>Cohort 1 - 3</a:t>
            </a:r>
            <a:endParaRPr sz="800" b="0" i="0" u="none" strike="noStrike" cap="none">
              <a:solidFill>
                <a:srgbClr val="99292E"/>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g35eb37d7ed9_0_3"/>
          <p:cNvSpPr/>
          <p:nvPr/>
        </p:nvSpPr>
        <p:spPr>
          <a:xfrm>
            <a:off x="7" y="0"/>
            <a:ext cx="24591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889" name="Google Shape;889;g35eb37d7ed9_0_3"/>
          <p:cNvSpPr txBox="1"/>
          <p:nvPr/>
        </p:nvSpPr>
        <p:spPr>
          <a:xfrm>
            <a:off x="5396853" y="2651703"/>
            <a:ext cx="6047700" cy="1554600"/>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GB" sz="3200" b="1" i="0" u="none" strike="noStrike" cap="none">
                <a:solidFill>
                  <a:srgbClr val="262626"/>
                </a:solidFill>
                <a:latin typeface="Montserrat"/>
                <a:ea typeface="Montserrat"/>
                <a:cs typeface="Montserrat"/>
                <a:sym typeface="Montserrat"/>
              </a:rPr>
              <a:t>General Partner Portfolio / Track Record</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62626"/>
              </a:solidFill>
              <a:latin typeface="Montserrat"/>
              <a:ea typeface="Montserrat"/>
              <a:cs typeface="Montserrat"/>
              <a:sym typeface="Montserrat"/>
            </a:endParaRPr>
          </a:p>
        </p:txBody>
      </p:sp>
      <p:pic>
        <p:nvPicPr>
          <p:cNvPr id="890" name="Google Shape;890;g35eb37d7ed9_0_3"/>
          <p:cNvPicPr preferRelativeResize="0"/>
          <p:nvPr/>
        </p:nvPicPr>
        <p:blipFill rotWithShape="1">
          <a:blip r:embed="rId3">
            <a:alphaModFix/>
          </a:blip>
          <a:srcRect t="35599"/>
          <a:stretch/>
        </p:blipFill>
        <p:spPr>
          <a:xfrm>
            <a:off x="864050" y="1694639"/>
            <a:ext cx="4039676" cy="34687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53"/>
          <p:cNvSpPr/>
          <p:nvPr/>
        </p:nvSpPr>
        <p:spPr>
          <a:xfrm>
            <a:off x="187749" y="3465629"/>
            <a:ext cx="5504647" cy="2683228"/>
          </a:xfrm>
          <a:custGeom>
            <a:avLst/>
            <a:gdLst/>
            <a:ahLst/>
            <a:cxnLst/>
            <a:rect l="l" t="t" r="r" b="b"/>
            <a:pathLst>
              <a:path w="6545062" h="3183916" extrusionOk="0">
                <a:moveTo>
                  <a:pt x="6486655" y="953198"/>
                </a:moveTo>
                <a:cubicBezTo>
                  <a:pt x="6434339" y="979803"/>
                  <a:pt x="6370359" y="958971"/>
                  <a:pt x="6343730" y="906656"/>
                </a:cubicBezTo>
                <a:cubicBezTo>
                  <a:pt x="6323982" y="867843"/>
                  <a:pt x="6329920" y="820924"/>
                  <a:pt x="6358694" y="788239"/>
                </a:cubicBezTo>
                <a:cubicBezTo>
                  <a:pt x="5914507" y="74692"/>
                  <a:pt x="4975986" y="-143675"/>
                  <a:pt x="4262445" y="300502"/>
                </a:cubicBezTo>
                <a:cubicBezTo>
                  <a:pt x="4259735" y="302199"/>
                  <a:pt x="4257001" y="303903"/>
                  <a:pt x="4254291" y="305616"/>
                </a:cubicBezTo>
                <a:cubicBezTo>
                  <a:pt x="3835767" y="570257"/>
                  <a:pt x="3597756" y="1093413"/>
                  <a:pt x="3367520" y="1599129"/>
                </a:cubicBezTo>
                <a:cubicBezTo>
                  <a:pt x="3130686" y="2118986"/>
                  <a:pt x="2886076" y="2656516"/>
                  <a:pt x="2442101" y="2937653"/>
                </a:cubicBezTo>
                <a:cubicBezTo>
                  <a:pt x="1698797" y="3407150"/>
                  <a:pt x="715641" y="3185162"/>
                  <a:pt x="246154" y="2441857"/>
                </a:cubicBezTo>
                <a:cubicBezTo>
                  <a:pt x="-223333" y="1698576"/>
                  <a:pt x="-1362" y="715398"/>
                  <a:pt x="741937" y="245920"/>
                </a:cubicBezTo>
                <a:cubicBezTo>
                  <a:pt x="1305375" y="-109960"/>
                  <a:pt x="2030859" y="-77204"/>
                  <a:pt x="2559929" y="328003"/>
                </a:cubicBezTo>
                <a:cubicBezTo>
                  <a:pt x="2610477" y="298162"/>
                  <a:pt x="2675636" y="314948"/>
                  <a:pt x="2705470" y="365494"/>
                </a:cubicBezTo>
                <a:cubicBezTo>
                  <a:pt x="2735328" y="416040"/>
                  <a:pt x="2718525" y="481205"/>
                  <a:pt x="2668001" y="511047"/>
                </a:cubicBezTo>
                <a:cubicBezTo>
                  <a:pt x="2617452" y="540887"/>
                  <a:pt x="2552270" y="524102"/>
                  <a:pt x="2522436" y="473556"/>
                </a:cubicBezTo>
                <a:cubicBezTo>
                  <a:pt x="2506106" y="445881"/>
                  <a:pt x="2503160" y="412297"/>
                  <a:pt x="2514448" y="382204"/>
                </a:cubicBezTo>
                <a:cubicBezTo>
                  <a:pt x="1846035" y="-126524"/>
                  <a:pt x="891788" y="2921"/>
                  <a:pt x="383063" y="671325"/>
                </a:cubicBezTo>
                <a:cubicBezTo>
                  <a:pt x="-125666" y="1339720"/>
                  <a:pt x="3780" y="2293984"/>
                  <a:pt x="672183" y="2802717"/>
                </a:cubicBezTo>
                <a:cubicBezTo>
                  <a:pt x="1177045" y="3186953"/>
                  <a:pt x="1867385" y="3217447"/>
                  <a:pt x="2404161" y="2879211"/>
                </a:cubicBezTo>
                <a:cubicBezTo>
                  <a:pt x="2830461" y="2609385"/>
                  <a:pt x="3070830" y="2081516"/>
                  <a:pt x="3303186" y="1571322"/>
                </a:cubicBezTo>
                <a:cubicBezTo>
                  <a:pt x="3538842" y="1055943"/>
                  <a:pt x="3780153" y="523362"/>
                  <a:pt x="4216587" y="247409"/>
                </a:cubicBezTo>
                <a:cubicBezTo>
                  <a:pt x="4845833" y="-149993"/>
                  <a:pt x="5666409" y="-58601"/>
                  <a:pt x="6192793" y="467512"/>
                </a:cubicBezTo>
                <a:cubicBezTo>
                  <a:pt x="6279396" y="554320"/>
                  <a:pt x="6355843" y="650694"/>
                  <a:pt x="6420671" y="754776"/>
                </a:cubicBezTo>
                <a:cubicBezTo>
                  <a:pt x="6478525" y="744807"/>
                  <a:pt x="6533503" y="783596"/>
                  <a:pt x="6543472" y="841450"/>
                </a:cubicBezTo>
                <a:cubicBezTo>
                  <a:pt x="6551413" y="887473"/>
                  <a:pt x="6528366" y="933308"/>
                  <a:pt x="6486655" y="954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p:txBody>
      </p:sp>
      <p:sp>
        <p:nvSpPr>
          <p:cNvPr id="896" name="Google Shape;896;p53"/>
          <p:cNvSpPr/>
          <p:nvPr/>
        </p:nvSpPr>
        <p:spPr>
          <a:xfrm>
            <a:off x="3149634" y="3490535"/>
            <a:ext cx="5548054" cy="2683228"/>
          </a:xfrm>
          <a:custGeom>
            <a:avLst/>
            <a:gdLst/>
            <a:ahLst/>
            <a:cxnLst/>
            <a:rect l="l" t="t" r="r" b="b"/>
            <a:pathLst>
              <a:path w="6596674" h="3184497" extrusionOk="0">
                <a:moveTo>
                  <a:pt x="6596164" y="1592247"/>
                </a:moveTo>
                <a:cubicBezTo>
                  <a:pt x="6595929" y="2471407"/>
                  <a:pt x="5883024" y="3183912"/>
                  <a:pt x="5003888" y="3183676"/>
                </a:cubicBezTo>
                <a:cubicBezTo>
                  <a:pt x="4654223" y="3183582"/>
                  <a:pt x="4314337" y="3068370"/>
                  <a:pt x="4036712" y="2855832"/>
                </a:cubicBezTo>
                <a:cubicBezTo>
                  <a:pt x="3986164" y="2885171"/>
                  <a:pt x="3921429" y="2867968"/>
                  <a:pt x="3892090" y="2817444"/>
                </a:cubicBezTo>
                <a:cubicBezTo>
                  <a:pt x="3862751" y="2766896"/>
                  <a:pt x="3879930" y="2702137"/>
                  <a:pt x="3930478" y="2672822"/>
                </a:cubicBezTo>
                <a:cubicBezTo>
                  <a:pt x="3981026" y="2643483"/>
                  <a:pt x="4045761" y="2660662"/>
                  <a:pt x="4075100" y="2711210"/>
                </a:cubicBezTo>
                <a:cubicBezTo>
                  <a:pt x="4091148" y="2738853"/>
                  <a:pt x="4093835" y="2772245"/>
                  <a:pt x="4082429" y="2802103"/>
                </a:cubicBezTo>
                <a:cubicBezTo>
                  <a:pt x="4750677" y="3311260"/>
                  <a:pt x="5705151" y="3182286"/>
                  <a:pt x="6214285" y="2514037"/>
                </a:cubicBezTo>
                <a:cubicBezTo>
                  <a:pt x="6723442" y="1845789"/>
                  <a:pt x="6594468" y="891337"/>
                  <a:pt x="5926220" y="382172"/>
                </a:cubicBezTo>
                <a:cubicBezTo>
                  <a:pt x="5420786" y="-2929"/>
                  <a:pt x="4729232" y="-33289"/>
                  <a:pt x="4192008" y="306039"/>
                </a:cubicBezTo>
                <a:cubicBezTo>
                  <a:pt x="3765472" y="576100"/>
                  <a:pt x="3525104" y="1103733"/>
                  <a:pt x="3292747" y="1613927"/>
                </a:cubicBezTo>
                <a:cubicBezTo>
                  <a:pt x="3058271" y="2129070"/>
                  <a:pt x="2815781" y="2661652"/>
                  <a:pt x="2379348" y="2937840"/>
                </a:cubicBezTo>
                <a:cubicBezTo>
                  <a:pt x="1636279" y="3407667"/>
                  <a:pt x="653006" y="3186174"/>
                  <a:pt x="183157" y="2443081"/>
                </a:cubicBezTo>
                <a:cubicBezTo>
                  <a:pt x="159544" y="2405730"/>
                  <a:pt x="137487" y="2367389"/>
                  <a:pt x="117056" y="2328199"/>
                </a:cubicBezTo>
                <a:cubicBezTo>
                  <a:pt x="58802" y="2334303"/>
                  <a:pt x="6651" y="2292026"/>
                  <a:pt x="547" y="2233772"/>
                </a:cubicBezTo>
                <a:cubicBezTo>
                  <a:pt x="-5556" y="2175518"/>
                  <a:pt x="36744" y="2123367"/>
                  <a:pt x="94975" y="2117264"/>
                </a:cubicBezTo>
                <a:cubicBezTo>
                  <a:pt x="153229" y="2111160"/>
                  <a:pt x="205403" y="2153437"/>
                  <a:pt x="211483" y="2211691"/>
                </a:cubicBezTo>
                <a:cubicBezTo>
                  <a:pt x="214829" y="2243646"/>
                  <a:pt x="203494" y="2275412"/>
                  <a:pt x="180682" y="2298035"/>
                </a:cubicBezTo>
                <a:cubicBezTo>
                  <a:pt x="570881" y="3042330"/>
                  <a:pt x="1490573" y="3329358"/>
                  <a:pt x="2234867" y="2939160"/>
                </a:cubicBezTo>
                <a:cubicBezTo>
                  <a:pt x="2271016" y="2920190"/>
                  <a:pt x="2306412" y="2899782"/>
                  <a:pt x="2340936" y="2877984"/>
                </a:cubicBezTo>
                <a:cubicBezTo>
                  <a:pt x="2759695" y="2613343"/>
                  <a:pt x="2997707" y="2090423"/>
                  <a:pt x="3227942" y="1584706"/>
                </a:cubicBezTo>
                <a:cubicBezTo>
                  <a:pt x="3465247" y="1064850"/>
                  <a:pt x="3709858" y="527555"/>
                  <a:pt x="4154539" y="246418"/>
                </a:cubicBezTo>
                <a:cubicBezTo>
                  <a:pt x="4897537" y="-223291"/>
                  <a:pt x="5880644" y="-1737"/>
                  <a:pt x="6350352" y="741271"/>
                </a:cubicBezTo>
                <a:cubicBezTo>
                  <a:pt x="6511329" y="995897"/>
                  <a:pt x="6596730" y="1291008"/>
                  <a:pt x="6596636" y="15922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p:txBody>
      </p:sp>
      <p:sp>
        <p:nvSpPr>
          <p:cNvPr id="897" name="Google Shape;897;p53"/>
          <p:cNvSpPr txBox="1"/>
          <p:nvPr/>
        </p:nvSpPr>
        <p:spPr>
          <a:xfrm>
            <a:off x="274754" y="4256709"/>
            <a:ext cx="2751191"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Pre-Seed (July 2018)</a:t>
            </a:r>
            <a:endParaRPr sz="1400" b="0" i="0" u="none" strike="noStrike" cap="none">
              <a:solidFill>
                <a:srgbClr val="000000"/>
              </a:solidFill>
              <a:latin typeface="Arial"/>
              <a:ea typeface="Arial"/>
              <a:cs typeface="Arial"/>
              <a:sym typeface="Arial"/>
            </a:endParaRPr>
          </a:p>
        </p:txBody>
      </p:sp>
      <p:sp>
        <p:nvSpPr>
          <p:cNvPr id="898" name="Google Shape;898;p53"/>
          <p:cNvSpPr txBox="1"/>
          <p:nvPr/>
        </p:nvSpPr>
        <p:spPr>
          <a:xfrm>
            <a:off x="449984" y="4617210"/>
            <a:ext cx="2182587" cy="86789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Invested $260K in pre-seed SAFE and Joined as Operating Advisors.</a:t>
            </a:r>
            <a:endParaRPr sz="1400" b="0" i="0" u="none" strike="noStrike" cap="none">
              <a:solidFill>
                <a:srgbClr val="000000"/>
              </a:solidFill>
              <a:latin typeface="Arial"/>
              <a:ea typeface="Arial"/>
              <a:cs typeface="Arial"/>
              <a:sym typeface="Arial"/>
            </a:endParaRPr>
          </a:p>
        </p:txBody>
      </p:sp>
      <p:sp>
        <p:nvSpPr>
          <p:cNvPr id="899" name="Google Shape;899;p53"/>
          <p:cNvSpPr txBox="1"/>
          <p:nvPr/>
        </p:nvSpPr>
        <p:spPr>
          <a:xfrm>
            <a:off x="3209311" y="4256709"/>
            <a:ext cx="242949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Advisory Services</a:t>
            </a:r>
            <a:endParaRPr sz="1400" b="0" i="0" u="none" strike="noStrike" cap="none">
              <a:solidFill>
                <a:srgbClr val="000000"/>
              </a:solidFill>
              <a:latin typeface="Arial"/>
              <a:ea typeface="Arial"/>
              <a:cs typeface="Arial"/>
              <a:sym typeface="Arial"/>
            </a:endParaRPr>
          </a:p>
        </p:txBody>
      </p:sp>
      <p:sp>
        <p:nvSpPr>
          <p:cNvPr id="900" name="Google Shape;900;p53"/>
          <p:cNvSpPr txBox="1"/>
          <p:nvPr/>
        </p:nvSpPr>
        <p:spPr>
          <a:xfrm>
            <a:off x="3112950" y="4617210"/>
            <a:ext cx="2638170" cy="86789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Guided early GTM and Strategy. Received 0.5% in non-dilutive exit bonus.</a:t>
            </a:r>
            <a:endParaRPr sz="1400" b="0" i="0" u="none" strike="noStrike" cap="none">
              <a:solidFill>
                <a:srgbClr val="000000"/>
              </a:solidFill>
              <a:latin typeface="Arial"/>
              <a:ea typeface="Arial"/>
              <a:cs typeface="Arial"/>
              <a:sym typeface="Arial"/>
            </a:endParaRPr>
          </a:p>
        </p:txBody>
      </p:sp>
      <p:sp>
        <p:nvSpPr>
          <p:cNvPr id="901" name="Google Shape;901;p53"/>
          <p:cNvSpPr txBox="1"/>
          <p:nvPr/>
        </p:nvSpPr>
        <p:spPr>
          <a:xfrm>
            <a:off x="6098220" y="4256709"/>
            <a:ext cx="2533047"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~$4B AUM</a:t>
            </a:r>
            <a:endParaRPr sz="1400" b="0" i="0" u="none" strike="noStrike" cap="none">
              <a:solidFill>
                <a:srgbClr val="000000"/>
              </a:solidFill>
              <a:latin typeface="Arial"/>
              <a:ea typeface="Arial"/>
              <a:cs typeface="Arial"/>
              <a:sym typeface="Arial"/>
            </a:endParaRPr>
          </a:p>
        </p:txBody>
      </p:sp>
      <p:sp>
        <p:nvSpPr>
          <p:cNvPr id="902" name="Google Shape;902;p53"/>
          <p:cNvSpPr txBox="1"/>
          <p:nvPr/>
        </p:nvSpPr>
        <p:spPr>
          <a:xfrm>
            <a:off x="6093782" y="4617210"/>
            <a:ext cx="2493370" cy="112642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Industry Benchmark Market Cap = 5% of AUM Translates to $200M valuation.  </a:t>
            </a:r>
            <a:endParaRPr sz="1400" b="0" i="0" u="none" strike="noStrike" cap="none">
              <a:solidFill>
                <a:srgbClr val="000000"/>
              </a:solidFill>
              <a:latin typeface="Arial"/>
              <a:ea typeface="Arial"/>
              <a:cs typeface="Arial"/>
              <a:sym typeface="Arial"/>
            </a:endParaRPr>
          </a:p>
        </p:txBody>
      </p:sp>
      <p:sp>
        <p:nvSpPr>
          <p:cNvPr id="903" name="Google Shape;903;p53"/>
          <p:cNvSpPr txBox="1"/>
          <p:nvPr/>
        </p:nvSpPr>
        <p:spPr>
          <a:xfrm>
            <a:off x="1281522" y="1120471"/>
            <a:ext cx="2733675" cy="815608"/>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GB" sz="2800" b="1" i="0" u="none" strike="noStrike" cap="none">
                <a:solidFill>
                  <a:srgbClr val="262626"/>
                </a:solidFill>
                <a:latin typeface="Montserrat"/>
                <a:ea typeface="Montserrat"/>
                <a:cs typeface="Montserrat"/>
                <a:sym typeface="Montserrat"/>
              </a:rPr>
              <a:t>Matt Bielski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GB" sz="2000" b="0" i="0" u="sng" strike="noStrike" cap="none">
                <a:solidFill>
                  <a:srgbClr val="262626"/>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DEFIANCE ETFs</a:t>
            </a:r>
            <a:endParaRPr sz="2800" b="0" i="0" u="none" strike="noStrike" cap="none">
              <a:solidFill>
                <a:srgbClr val="262626"/>
              </a:solidFill>
              <a:latin typeface="Montserrat"/>
              <a:ea typeface="Montserrat"/>
              <a:cs typeface="Montserrat"/>
              <a:sym typeface="Montserrat"/>
            </a:endParaRPr>
          </a:p>
        </p:txBody>
      </p:sp>
      <p:pic>
        <p:nvPicPr>
          <p:cNvPr id="904" name="Google Shape;904;p53">
            <a:hlinkClick r:id="rId4"/>
          </p:cNvPr>
          <p:cNvPicPr preferRelativeResize="0"/>
          <p:nvPr/>
        </p:nvPicPr>
        <p:blipFill rotWithShape="1">
          <a:blip r:embed="rId5">
            <a:alphaModFix/>
          </a:blip>
          <a:srcRect/>
          <a:stretch/>
        </p:blipFill>
        <p:spPr>
          <a:xfrm>
            <a:off x="451168" y="1174570"/>
            <a:ext cx="745104" cy="701278"/>
          </a:xfrm>
          <a:prstGeom prst="rect">
            <a:avLst/>
          </a:prstGeom>
          <a:noFill/>
          <a:ln>
            <a:noFill/>
          </a:ln>
        </p:spPr>
      </p:pic>
      <p:sp>
        <p:nvSpPr>
          <p:cNvPr id="905" name="Google Shape;905;p53"/>
          <p:cNvSpPr txBox="1"/>
          <p:nvPr/>
        </p:nvSpPr>
        <p:spPr>
          <a:xfrm>
            <a:off x="8942929" y="3786778"/>
            <a:ext cx="3061322" cy="2135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Poppins Light"/>
                <a:ea typeface="Poppins Light"/>
                <a:cs typeface="Poppins Light"/>
                <a:sym typeface="Poppins Light"/>
              </a:rPr>
              <a:t>Total Ownership:</a:t>
            </a:r>
            <a:r>
              <a:rPr lang="en-GB" sz="1800" b="0" i="0" u="none" strike="noStrike" cap="none">
                <a:solidFill>
                  <a:schemeClr val="dk1"/>
                </a:solidFill>
                <a:latin typeface="Poppins Light"/>
                <a:ea typeface="Poppins Light"/>
                <a:cs typeface="Poppins Light"/>
                <a:sym typeface="Poppins Light"/>
              </a:rPr>
              <a:t> 1.90%</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Poppins Light"/>
                <a:ea typeface="Poppins Light"/>
                <a:cs typeface="Poppins Light"/>
                <a:sym typeface="Poppins Light"/>
              </a:rPr>
              <a:t>Net Investment:</a:t>
            </a:r>
            <a:r>
              <a:rPr lang="en-GB" sz="1800" b="0" i="0" u="none" strike="noStrike" cap="none">
                <a:solidFill>
                  <a:schemeClr val="dk1"/>
                </a:solidFill>
                <a:latin typeface="Poppins Light"/>
                <a:ea typeface="Poppins Light"/>
                <a:cs typeface="Poppins Light"/>
                <a:sym typeface="Poppins Light"/>
              </a:rPr>
              <a:t> $260,000</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Poppins Light"/>
                <a:ea typeface="Poppins Light"/>
                <a:cs typeface="Poppins Light"/>
                <a:sym typeface="Poppins Light"/>
              </a:rPr>
              <a:t>Current Value:</a:t>
            </a:r>
            <a:r>
              <a:rPr lang="en-GB" sz="1800" b="0" i="0" u="none" strike="noStrike" cap="none">
                <a:solidFill>
                  <a:schemeClr val="dk1"/>
                </a:solidFill>
                <a:latin typeface="Poppins Light"/>
                <a:ea typeface="Poppins Light"/>
                <a:cs typeface="Poppins Light"/>
                <a:sym typeface="Poppins Light"/>
              </a:rPr>
              <a:t> $3,800,000</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Poppins Light"/>
                <a:ea typeface="Poppins Light"/>
                <a:cs typeface="Poppins Light"/>
                <a:sym typeface="Poppins Light"/>
              </a:rPr>
              <a:t>TVPI: 1</a:t>
            </a:r>
            <a:r>
              <a:rPr lang="en-GB" sz="1800" b="0" i="0" u="none" strike="noStrike" cap="none">
                <a:solidFill>
                  <a:schemeClr val="dk1"/>
                </a:solidFill>
                <a:latin typeface="Poppins Light"/>
                <a:ea typeface="Poppins Light"/>
                <a:cs typeface="Poppins Light"/>
                <a:sym typeface="Poppins Light"/>
              </a:rPr>
              <a:t>4.61</a:t>
            </a:r>
            <a:endParaRPr sz="1400" b="0" i="0" u="none" strike="noStrike" cap="none">
              <a:solidFill>
                <a:srgbClr val="000000"/>
              </a:solidFill>
              <a:latin typeface="Arial"/>
              <a:ea typeface="Arial"/>
              <a:cs typeface="Arial"/>
              <a:sym typeface="Arial"/>
            </a:endParaRPr>
          </a:p>
        </p:txBody>
      </p:sp>
      <p:sp>
        <p:nvSpPr>
          <p:cNvPr id="906" name="Google Shape;906;p53"/>
          <p:cNvSpPr/>
          <p:nvPr/>
        </p:nvSpPr>
        <p:spPr>
          <a:xfrm>
            <a:off x="8942925" y="3786775"/>
            <a:ext cx="2974200" cy="2462700"/>
          </a:xfrm>
          <a:prstGeom prst="frame">
            <a:avLst>
              <a:gd name="adj1" fmla="val 0"/>
            </a:avLst>
          </a:prstGeom>
          <a:solidFill>
            <a:srgbClr val="403E78"/>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907" name="Google Shape;907;p53" descr="Return of investment icon | Freepik"/>
          <p:cNvPicPr preferRelativeResize="0"/>
          <p:nvPr/>
        </p:nvPicPr>
        <p:blipFill rotWithShape="1">
          <a:blip r:embed="rId6">
            <a:alphaModFix/>
          </a:blip>
          <a:srcRect/>
          <a:stretch/>
        </p:blipFill>
        <p:spPr>
          <a:xfrm>
            <a:off x="9550481" y="4737123"/>
            <a:ext cx="277398" cy="277398"/>
          </a:xfrm>
          <a:prstGeom prst="rect">
            <a:avLst/>
          </a:prstGeom>
          <a:noFill/>
          <a:ln>
            <a:noFill/>
          </a:ln>
        </p:spPr>
      </p:pic>
      <p:pic>
        <p:nvPicPr>
          <p:cNvPr id="908" name="Google Shape;908;p53" descr="Return of investment icon | Freepik"/>
          <p:cNvPicPr preferRelativeResize="0"/>
          <p:nvPr/>
        </p:nvPicPr>
        <p:blipFill rotWithShape="1">
          <a:blip r:embed="rId6">
            <a:alphaModFix/>
          </a:blip>
          <a:srcRect/>
          <a:stretch/>
        </p:blipFill>
        <p:spPr>
          <a:xfrm>
            <a:off x="10895180" y="4683343"/>
            <a:ext cx="384959" cy="384959"/>
          </a:xfrm>
          <a:prstGeom prst="rect">
            <a:avLst/>
          </a:prstGeom>
          <a:noFill/>
          <a:ln>
            <a:noFill/>
          </a:ln>
        </p:spPr>
      </p:pic>
      <p:cxnSp>
        <p:nvCxnSpPr>
          <p:cNvPr id="909" name="Google Shape;909;p53"/>
          <p:cNvCxnSpPr/>
          <p:nvPr/>
        </p:nvCxnSpPr>
        <p:spPr>
          <a:xfrm>
            <a:off x="9885029" y="4875822"/>
            <a:ext cx="939181" cy="0"/>
          </a:xfrm>
          <a:prstGeom prst="straightConnector1">
            <a:avLst/>
          </a:prstGeom>
          <a:noFill/>
          <a:ln w="9525" cap="flat" cmpd="sng">
            <a:solidFill>
              <a:srgbClr val="3C3A76"/>
            </a:solidFill>
            <a:prstDash val="solid"/>
            <a:round/>
            <a:headEnd type="none" w="sm" len="sm"/>
            <a:tailEnd type="triangle" w="med" len="med"/>
          </a:ln>
        </p:spPr>
      </p:cxnSp>
      <p:pic>
        <p:nvPicPr>
          <p:cNvPr id="910" name="Google Shape;910;p53" descr="Defiance ETFs: ETFs Built For The Next ..."/>
          <p:cNvPicPr preferRelativeResize="0"/>
          <p:nvPr/>
        </p:nvPicPr>
        <p:blipFill rotWithShape="1">
          <a:blip r:embed="rId7">
            <a:alphaModFix/>
          </a:blip>
          <a:srcRect/>
          <a:stretch/>
        </p:blipFill>
        <p:spPr>
          <a:xfrm>
            <a:off x="935128" y="2267404"/>
            <a:ext cx="645288" cy="645288"/>
          </a:xfrm>
          <a:prstGeom prst="rect">
            <a:avLst/>
          </a:prstGeom>
          <a:noFill/>
          <a:ln>
            <a:noFill/>
          </a:ln>
        </p:spPr>
      </p:pic>
      <p:sp>
        <p:nvSpPr>
          <p:cNvPr id="911" name="Google Shape;911;p53"/>
          <p:cNvSpPr txBox="1"/>
          <p:nvPr/>
        </p:nvSpPr>
        <p:spPr>
          <a:xfrm>
            <a:off x="939800" y="321938"/>
            <a:ext cx="10312400" cy="569387"/>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Proven Track Record</a:t>
            </a:r>
            <a:endParaRPr sz="1400" b="0" i="0" u="none" strike="noStrike" cap="none">
              <a:solidFill>
                <a:srgbClr val="000000"/>
              </a:solidFill>
              <a:latin typeface="Arial"/>
              <a:ea typeface="Arial"/>
              <a:cs typeface="Arial"/>
              <a:sym typeface="Arial"/>
            </a:endParaRPr>
          </a:p>
        </p:txBody>
      </p:sp>
      <p:grpSp>
        <p:nvGrpSpPr>
          <p:cNvPr id="912" name="Google Shape;912;p53"/>
          <p:cNvGrpSpPr/>
          <p:nvPr/>
        </p:nvGrpSpPr>
        <p:grpSpPr>
          <a:xfrm>
            <a:off x="1850079" y="2057303"/>
            <a:ext cx="1564982" cy="1065490"/>
            <a:chOff x="4159377" y="1545866"/>
            <a:chExt cx="1564982" cy="1065490"/>
          </a:xfrm>
        </p:grpSpPr>
        <p:pic>
          <p:nvPicPr>
            <p:cNvPr id="913" name="Google Shape;913;p53" descr="IDF Logos: Paratroopers Brigade (Tzanchanim)&quot; Sticker for Sale by IamIsrael  | Redbubble"/>
            <p:cNvPicPr preferRelativeResize="0"/>
            <p:nvPr/>
          </p:nvPicPr>
          <p:blipFill rotWithShape="1">
            <a:blip r:embed="rId8">
              <a:alphaModFix/>
            </a:blip>
            <a:srcRect/>
            <a:stretch/>
          </p:blipFill>
          <p:spPr>
            <a:xfrm>
              <a:off x="4553898" y="1545866"/>
              <a:ext cx="775971" cy="775988"/>
            </a:xfrm>
            <a:prstGeom prst="rect">
              <a:avLst/>
            </a:prstGeom>
            <a:noFill/>
            <a:ln>
              <a:noFill/>
            </a:ln>
          </p:spPr>
        </p:pic>
        <p:sp>
          <p:nvSpPr>
            <p:cNvPr id="914" name="Google Shape;914;p53"/>
            <p:cNvSpPr txBox="1"/>
            <p:nvPr/>
          </p:nvSpPr>
          <p:spPr>
            <a:xfrm>
              <a:off x="4159377" y="2180509"/>
              <a:ext cx="1564982"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GB" sz="1050" b="0" i="0" u="none" strike="noStrike" cap="none">
                  <a:solidFill>
                    <a:schemeClr val="dk1"/>
                  </a:solidFill>
                  <a:latin typeface="Poppins Light"/>
                  <a:ea typeface="Poppins Light"/>
                  <a:cs typeface="Poppins Light"/>
                  <a:sym typeface="Poppins Light"/>
                </a:rPr>
                <a:t>Special Forces</a:t>
              </a:r>
              <a:endParaRPr sz="1050" b="0" i="0" u="none" strike="noStrike" cap="none">
                <a:solidFill>
                  <a:srgbClr val="000000"/>
                </a:solidFill>
                <a:latin typeface="Poppins Light"/>
                <a:ea typeface="Poppins Light"/>
                <a:cs typeface="Poppins Light"/>
                <a:sym typeface="Poppins Light"/>
              </a:endParaRPr>
            </a:p>
            <a:p>
              <a:pPr marL="0" marR="0" lvl="0" indent="0" algn="ctr" rtl="0">
                <a:lnSpc>
                  <a:spcPct val="100000"/>
                </a:lnSpc>
                <a:spcBef>
                  <a:spcPts val="0"/>
                </a:spcBef>
                <a:spcAft>
                  <a:spcPts val="0"/>
                </a:spcAft>
                <a:buClr>
                  <a:srgbClr val="000000"/>
                </a:buClr>
                <a:buSzPts val="1200"/>
                <a:buFont typeface="Arial"/>
                <a:buNone/>
              </a:pPr>
              <a:r>
                <a:rPr lang="en-GB" sz="1050" b="0" i="0" u="none" strike="noStrike" cap="none">
                  <a:solidFill>
                    <a:schemeClr val="dk1"/>
                  </a:solidFill>
                  <a:latin typeface="Poppins Light"/>
                  <a:ea typeface="Poppins Light"/>
                  <a:cs typeface="Poppins Light"/>
                  <a:sym typeface="Poppins Light"/>
                </a:rPr>
                <a:t>IDF Paratroopers</a:t>
              </a:r>
              <a:endParaRPr sz="1050" b="0" i="0" u="none" strike="noStrike" cap="none">
                <a:solidFill>
                  <a:srgbClr val="000000"/>
                </a:solidFill>
                <a:latin typeface="Poppins Light"/>
                <a:ea typeface="Poppins Light"/>
                <a:cs typeface="Poppins Light"/>
                <a:sym typeface="Poppins Light"/>
              </a:endParaRPr>
            </a:p>
          </p:txBody>
        </p:sp>
      </p:grpSp>
      <p:sp>
        <p:nvSpPr>
          <p:cNvPr id="915" name="Google Shape;915;p53"/>
          <p:cNvSpPr/>
          <p:nvPr/>
        </p:nvSpPr>
        <p:spPr>
          <a:xfrm>
            <a:off x="4532924" y="1131952"/>
            <a:ext cx="7318133" cy="2063373"/>
          </a:xfrm>
          <a:prstGeom prst="roundRect">
            <a:avLst>
              <a:gd name="adj" fmla="val 4850"/>
            </a:avLst>
          </a:prstGeom>
          <a:solidFill>
            <a:schemeClr val="lt1"/>
          </a:solidFill>
          <a:ln>
            <a:noFill/>
          </a:ln>
          <a:effectLst>
            <a:outerShdw blurRad="254000" sx="102000" sy="102000" algn="ctr" rotWithShape="0">
              <a:schemeClr val="accent1">
                <a:alpha val="4784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916" name="Google Shape;916;p53"/>
          <p:cNvSpPr txBox="1"/>
          <p:nvPr/>
        </p:nvSpPr>
        <p:spPr>
          <a:xfrm>
            <a:off x="4617720" y="1211644"/>
            <a:ext cx="7138901" cy="1902019"/>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Defiance ETFs is a leading financial firm at the forefront of ETF innovation. </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chemeClr val="dk1"/>
              </a:buClr>
              <a:buSzPts val="1400"/>
              <a:buFont typeface="Arial"/>
              <a:buNone/>
            </a:pPr>
            <a:endParaRPr sz="1400" b="0" i="0" u="none" strike="noStrike" cap="none">
              <a:solidFill>
                <a:schemeClr val="dk1"/>
              </a:solidFill>
              <a:latin typeface="Poppins Light"/>
              <a:ea typeface="Poppins Light"/>
              <a:cs typeface="Poppins Light"/>
              <a:sym typeface="Poppins Light"/>
            </a:endParaRPr>
          </a:p>
          <a:p>
            <a:pPr marL="0" marR="0" lvl="0" indent="0" algn="just"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Our suite of ETFs is purposefully designed to capture the potential of disruptive technologies and emerging industries, including artificial intelligence, machine learning, quantum computing, 5G, and hydrogen energy. These funds are tailored to meet the needs of the next generation of investors, offering targeted investment strategies in sectors poised for transformative growth.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9"/>
          <p:cNvSpPr/>
          <p:nvPr/>
        </p:nvSpPr>
        <p:spPr>
          <a:xfrm>
            <a:off x="4532924" y="1131952"/>
            <a:ext cx="7318133" cy="2063373"/>
          </a:xfrm>
          <a:prstGeom prst="roundRect">
            <a:avLst>
              <a:gd name="adj" fmla="val 4850"/>
            </a:avLst>
          </a:prstGeom>
          <a:solidFill>
            <a:schemeClr val="lt1"/>
          </a:solidFill>
          <a:ln>
            <a:noFill/>
          </a:ln>
          <a:effectLst>
            <a:outerShdw blurRad="254000" sx="102000" sy="102000" algn="ctr" rotWithShape="0">
              <a:schemeClr val="accent1">
                <a:alpha val="4784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922" name="Google Shape;922;p9"/>
          <p:cNvSpPr txBox="1"/>
          <p:nvPr/>
        </p:nvSpPr>
        <p:spPr>
          <a:xfrm>
            <a:off x="939800" y="321938"/>
            <a:ext cx="10312400" cy="569387"/>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Proven Track Record</a:t>
            </a:r>
            <a:endParaRPr sz="1400" b="0" i="0" u="none" strike="noStrike" cap="none">
              <a:solidFill>
                <a:srgbClr val="000000"/>
              </a:solidFill>
              <a:latin typeface="Arial"/>
              <a:ea typeface="Arial"/>
              <a:cs typeface="Arial"/>
              <a:sym typeface="Arial"/>
            </a:endParaRPr>
          </a:p>
        </p:txBody>
      </p:sp>
      <p:sp>
        <p:nvSpPr>
          <p:cNvPr id="923" name="Google Shape;923;p9"/>
          <p:cNvSpPr/>
          <p:nvPr/>
        </p:nvSpPr>
        <p:spPr>
          <a:xfrm>
            <a:off x="187749" y="3465629"/>
            <a:ext cx="5504647" cy="2683228"/>
          </a:xfrm>
          <a:custGeom>
            <a:avLst/>
            <a:gdLst/>
            <a:ahLst/>
            <a:cxnLst/>
            <a:rect l="l" t="t" r="r" b="b"/>
            <a:pathLst>
              <a:path w="6545062" h="3183916" extrusionOk="0">
                <a:moveTo>
                  <a:pt x="6486655" y="953198"/>
                </a:moveTo>
                <a:cubicBezTo>
                  <a:pt x="6434339" y="979803"/>
                  <a:pt x="6370359" y="958971"/>
                  <a:pt x="6343730" y="906656"/>
                </a:cubicBezTo>
                <a:cubicBezTo>
                  <a:pt x="6323982" y="867843"/>
                  <a:pt x="6329920" y="820924"/>
                  <a:pt x="6358694" y="788239"/>
                </a:cubicBezTo>
                <a:cubicBezTo>
                  <a:pt x="5914507" y="74692"/>
                  <a:pt x="4975986" y="-143675"/>
                  <a:pt x="4262445" y="300502"/>
                </a:cubicBezTo>
                <a:cubicBezTo>
                  <a:pt x="4259735" y="302199"/>
                  <a:pt x="4257001" y="303903"/>
                  <a:pt x="4254291" y="305616"/>
                </a:cubicBezTo>
                <a:cubicBezTo>
                  <a:pt x="3835767" y="570257"/>
                  <a:pt x="3597756" y="1093413"/>
                  <a:pt x="3367520" y="1599129"/>
                </a:cubicBezTo>
                <a:cubicBezTo>
                  <a:pt x="3130686" y="2118986"/>
                  <a:pt x="2886076" y="2656516"/>
                  <a:pt x="2442101" y="2937653"/>
                </a:cubicBezTo>
                <a:cubicBezTo>
                  <a:pt x="1698797" y="3407150"/>
                  <a:pt x="715641" y="3185162"/>
                  <a:pt x="246154" y="2441857"/>
                </a:cubicBezTo>
                <a:cubicBezTo>
                  <a:pt x="-223333" y="1698576"/>
                  <a:pt x="-1362" y="715398"/>
                  <a:pt x="741937" y="245920"/>
                </a:cubicBezTo>
                <a:cubicBezTo>
                  <a:pt x="1305375" y="-109960"/>
                  <a:pt x="2030859" y="-77204"/>
                  <a:pt x="2559929" y="328003"/>
                </a:cubicBezTo>
                <a:cubicBezTo>
                  <a:pt x="2610477" y="298162"/>
                  <a:pt x="2675636" y="314948"/>
                  <a:pt x="2705470" y="365494"/>
                </a:cubicBezTo>
                <a:cubicBezTo>
                  <a:pt x="2735328" y="416040"/>
                  <a:pt x="2718525" y="481205"/>
                  <a:pt x="2668001" y="511047"/>
                </a:cubicBezTo>
                <a:cubicBezTo>
                  <a:pt x="2617452" y="540887"/>
                  <a:pt x="2552270" y="524102"/>
                  <a:pt x="2522436" y="473556"/>
                </a:cubicBezTo>
                <a:cubicBezTo>
                  <a:pt x="2506106" y="445881"/>
                  <a:pt x="2503160" y="412297"/>
                  <a:pt x="2514448" y="382204"/>
                </a:cubicBezTo>
                <a:cubicBezTo>
                  <a:pt x="1846035" y="-126524"/>
                  <a:pt x="891788" y="2921"/>
                  <a:pt x="383063" y="671325"/>
                </a:cubicBezTo>
                <a:cubicBezTo>
                  <a:pt x="-125666" y="1339720"/>
                  <a:pt x="3780" y="2293984"/>
                  <a:pt x="672183" y="2802717"/>
                </a:cubicBezTo>
                <a:cubicBezTo>
                  <a:pt x="1177045" y="3186953"/>
                  <a:pt x="1867385" y="3217447"/>
                  <a:pt x="2404161" y="2879211"/>
                </a:cubicBezTo>
                <a:cubicBezTo>
                  <a:pt x="2830461" y="2609385"/>
                  <a:pt x="3070830" y="2081516"/>
                  <a:pt x="3303186" y="1571322"/>
                </a:cubicBezTo>
                <a:cubicBezTo>
                  <a:pt x="3538842" y="1055943"/>
                  <a:pt x="3780153" y="523362"/>
                  <a:pt x="4216587" y="247409"/>
                </a:cubicBezTo>
                <a:cubicBezTo>
                  <a:pt x="4845833" y="-149993"/>
                  <a:pt x="5666409" y="-58601"/>
                  <a:pt x="6192793" y="467512"/>
                </a:cubicBezTo>
                <a:cubicBezTo>
                  <a:pt x="6279396" y="554320"/>
                  <a:pt x="6355843" y="650694"/>
                  <a:pt x="6420671" y="754776"/>
                </a:cubicBezTo>
                <a:cubicBezTo>
                  <a:pt x="6478525" y="744807"/>
                  <a:pt x="6533503" y="783596"/>
                  <a:pt x="6543472" y="841450"/>
                </a:cubicBezTo>
                <a:cubicBezTo>
                  <a:pt x="6551413" y="887473"/>
                  <a:pt x="6528366" y="933308"/>
                  <a:pt x="6486655" y="954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p:txBody>
      </p:sp>
      <p:sp>
        <p:nvSpPr>
          <p:cNvPr id="924" name="Google Shape;924;p9"/>
          <p:cNvSpPr/>
          <p:nvPr/>
        </p:nvSpPr>
        <p:spPr>
          <a:xfrm>
            <a:off x="3149634" y="3490535"/>
            <a:ext cx="5548054" cy="2683228"/>
          </a:xfrm>
          <a:custGeom>
            <a:avLst/>
            <a:gdLst/>
            <a:ahLst/>
            <a:cxnLst/>
            <a:rect l="l" t="t" r="r" b="b"/>
            <a:pathLst>
              <a:path w="6596674" h="3184497" extrusionOk="0">
                <a:moveTo>
                  <a:pt x="6596164" y="1592247"/>
                </a:moveTo>
                <a:cubicBezTo>
                  <a:pt x="6595929" y="2471407"/>
                  <a:pt x="5883024" y="3183912"/>
                  <a:pt x="5003888" y="3183676"/>
                </a:cubicBezTo>
                <a:cubicBezTo>
                  <a:pt x="4654223" y="3183582"/>
                  <a:pt x="4314337" y="3068370"/>
                  <a:pt x="4036712" y="2855832"/>
                </a:cubicBezTo>
                <a:cubicBezTo>
                  <a:pt x="3986164" y="2885171"/>
                  <a:pt x="3921429" y="2867968"/>
                  <a:pt x="3892090" y="2817444"/>
                </a:cubicBezTo>
                <a:cubicBezTo>
                  <a:pt x="3862751" y="2766896"/>
                  <a:pt x="3879930" y="2702137"/>
                  <a:pt x="3930478" y="2672822"/>
                </a:cubicBezTo>
                <a:cubicBezTo>
                  <a:pt x="3981026" y="2643483"/>
                  <a:pt x="4045761" y="2660662"/>
                  <a:pt x="4075100" y="2711210"/>
                </a:cubicBezTo>
                <a:cubicBezTo>
                  <a:pt x="4091148" y="2738853"/>
                  <a:pt x="4093835" y="2772245"/>
                  <a:pt x="4082429" y="2802103"/>
                </a:cubicBezTo>
                <a:cubicBezTo>
                  <a:pt x="4750677" y="3311260"/>
                  <a:pt x="5705151" y="3182286"/>
                  <a:pt x="6214285" y="2514037"/>
                </a:cubicBezTo>
                <a:cubicBezTo>
                  <a:pt x="6723442" y="1845789"/>
                  <a:pt x="6594468" y="891337"/>
                  <a:pt x="5926220" y="382172"/>
                </a:cubicBezTo>
                <a:cubicBezTo>
                  <a:pt x="5420786" y="-2929"/>
                  <a:pt x="4729232" y="-33289"/>
                  <a:pt x="4192008" y="306039"/>
                </a:cubicBezTo>
                <a:cubicBezTo>
                  <a:pt x="3765472" y="576100"/>
                  <a:pt x="3525104" y="1103733"/>
                  <a:pt x="3292747" y="1613927"/>
                </a:cubicBezTo>
                <a:cubicBezTo>
                  <a:pt x="3058271" y="2129070"/>
                  <a:pt x="2815781" y="2661652"/>
                  <a:pt x="2379348" y="2937840"/>
                </a:cubicBezTo>
                <a:cubicBezTo>
                  <a:pt x="1636279" y="3407667"/>
                  <a:pt x="653006" y="3186174"/>
                  <a:pt x="183157" y="2443081"/>
                </a:cubicBezTo>
                <a:cubicBezTo>
                  <a:pt x="159544" y="2405730"/>
                  <a:pt x="137487" y="2367389"/>
                  <a:pt x="117056" y="2328199"/>
                </a:cubicBezTo>
                <a:cubicBezTo>
                  <a:pt x="58802" y="2334303"/>
                  <a:pt x="6651" y="2292026"/>
                  <a:pt x="547" y="2233772"/>
                </a:cubicBezTo>
                <a:cubicBezTo>
                  <a:pt x="-5556" y="2175518"/>
                  <a:pt x="36744" y="2123367"/>
                  <a:pt x="94975" y="2117264"/>
                </a:cubicBezTo>
                <a:cubicBezTo>
                  <a:pt x="153229" y="2111160"/>
                  <a:pt x="205403" y="2153437"/>
                  <a:pt x="211483" y="2211691"/>
                </a:cubicBezTo>
                <a:cubicBezTo>
                  <a:pt x="214829" y="2243646"/>
                  <a:pt x="203494" y="2275412"/>
                  <a:pt x="180682" y="2298035"/>
                </a:cubicBezTo>
                <a:cubicBezTo>
                  <a:pt x="570881" y="3042330"/>
                  <a:pt x="1490573" y="3329358"/>
                  <a:pt x="2234867" y="2939160"/>
                </a:cubicBezTo>
                <a:cubicBezTo>
                  <a:pt x="2271016" y="2920190"/>
                  <a:pt x="2306412" y="2899782"/>
                  <a:pt x="2340936" y="2877984"/>
                </a:cubicBezTo>
                <a:cubicBezTo>
                  <a:pt x="2759695" y="2613343"/>
                  <a:pt x="2997707" y="2090423"/>
                  <a:pt x="3227942" y="1584706"/>
                </a:cubicBezTo>
                <a:cubicBezTo>
                  <a:pt x="3465247" y="1064850"/>
                  <a:pt x="3709858" y="527555"/>
                  <a:pt x="4154539" y="246418"/>
                </a:cubicBezTo>
                <a:cubicBezTo>
                  <a:pt x="4897537" y="-223291"/>
                  <a:pt x="5880644" y="-1737"/>
                  <a:pt x="6350352" y="741271"/>
                </a:cubicBezTo>
                <a:cubicBezTo>
                  <a:pt x="6511329" y="995897"/>
                  <a:pt x="6596730" y="1291008"/>
                  <a:pt x="6596636" y="15922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p:txBody>
      </p:sp>
      <p:sp>
        <p:nvSpPr>
          <p:cNvPr id="925" name="Google Shape;925;p9"/>
          <p:cNvSpPr txBox="1"/>
          <p:nvPr/>
        </p:nvSpPr>
        <p:spPr>
          <a:xfrm>
            <a:off x="274754" y="4126084"/>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Pre-Seed (Feb ‘24)</a:t>
            </a:r>
            <a:endParaRPr sz="1400" b="0" i="0" u="none" strike="noStrike" cap="none">
              <a:solidFill>
                <a:srgbClr val="000000"/>
              </a:solidFill>
              <a:latin typeface="Arial"/>
              <a:ea typeface="Arial"/>
              <a:cs typeface="Arial"/>
              <a:sym typeface="Arial"/>
            </a:endParaRPr>
          </a:p>
        </p:txBody>
      </p:sp>
      <p:sp>
        <p:nvSpPr>
          <p:cNvPr id="926" name="Google Shape;926;p9"/>
          <p:cNvSpPr txBox="1"/>
          <p:nvPr/>
        </p:nvSpPr>
        <p:spPr>
          <a:xfrm>
            <a:off x="449984" y="4486585"/>
            <a:ext cx="2182587" cy="86789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Invested $25K in pre-seed SAFE and Joined as Operating Advisors</a:t>
            </a:r>
            <a:endParaRPr sz="1400" b="0" i="0" u="none" strike="noStrike" cap="none">
              <a:solidFill>
                <a:srgbClr val="000000"/>
              </a:solidFill>
              <a:latin typeface="Arial"/>
              <a:ea typeface="Arial"/>
              <a:cs typeface="Arial"/>
              <a:sym typeface="Arial"/>
            </a:endParaRPr>
          </a:p>
        </p:txBody>
      </p:sp>
      <p:sp>
        <p:nvSpPr>
          <p:cNvPr id="927" name="Google Shape;927;p9"/>
          <p:cNvSpPr txBox="1"/>
          <p:nvPr/>
        </p:nvSpPr>
        <p:spPr>
          <a:xfrm>
            <a:off x="3209311" y="4126084"/>
            <a:ext cx="242949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Advisory Services</a:t>
            </a:r>
            <a:endParaRPr sz="1400" b="0" i="0" u="none" strike="noStrike" cap="none">
              <a:solidFill>
                <a:srgbClr val="000000"/>
              </a:solidFill>
              <a:latin typeface="Arial"/>
              <a:ea typeface="Arial"/>
              <a:cs typeface="Arial"/>
              <a:sym typeface="Arial"/>
            </a:endParaRPr>
          </a:p>
        </p:txBody>
      </p:sp>
      <p:sp>
        <p:nvSpPr>
          <p:cNvPr id="928" name="Google Shape;928;p9"/>
          <p:cNvSpPr txBox="1"/>
          <p:nvPr/>
        </p:nvSpPr>
        <p:spPr>
          <a:xfrm>
            <a:off x="3112950" y="4486585"/>
            <a:ext cx="2638200" cy="8250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Guided company from initial POC through product launch. </a:t>
            </a:r>
            <a:endParaRPr sz="1400" b="0" i="0" u="none" strike="noStrike" cap="none">
              <a:solidFill>
                <a:srgbClr val="000000"/>
              </a:solidFill>
              <a:latin typeface="Arial"/>
              <a:ea typeface="Arial"/>
              <a:cs typeface="Arial"/>
              <a:sym typeface="Arial"/>
            </a:endParaRPr>
          </a:p>
        </p:txBody>
      </p:sp>
      <p:sp>
        <p:nvSpPr>
          <p:cNvPr id="929" name="Google Shape;929;p9"/>
          <p:cNvSpPr txBox="1"/>
          <p:nvPr/>
        </p:nvSpPr>
        <p:spPr>
          <a:xfrm>
            <a:off x="6098220" y="4126084"/>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Seed (Aug ‘24)</a:t>
            </a:r>
            <a:endParaRPr sz="1400" b="0" i="0" u="none" strike="noStrike" cap="none">
              <a:solidFill>
                <a:srgbClr val="000000"/>
              </a:solidFill>
              <a:latin typeface="Arial"/>
              <a:ea typeface="Arial"/>
              <a:cs typeface="Arial"/>
              <a:sym typeface="Arial"/>
            </a:endParaRPr>
          </a:p>
        </p:txBody>
      </p:sp>
      <p:sp>
        <p:nvSpPr>
          <p:cNvPr id="930" name="Google Shape;930;p9"/>
          <p:cNvSpPr txBox="1"/>
          <p:nvPr/>
        </p:nvSpPr>
        <p:spPr>
          <a:xfrm>
            <a:off x="6142336" y="4486585"/>
            <a:ext cx="2444815" cy="112642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Introduced TrialKit to UpWest who led a $4.25M Seed round. Invested $150K in Seed.</a:t>
            </a:r>
            <a:endParaRPr sz="1400" b="0" i="0" u="none" strike="noStrike" cap="none">
              <a:solidFill>
                <a:srgbClr val="000000"/>
              </a:solidFill>
              <a:latin typeface="Arial"/>
              <a:ea typeface="Arial"/>
              <a:cs typeface="Arial"/>
              <a:sym typeface="Arial"/>
            </a:endParaRPr>
          </a:p>
        </p:txBody>
      </p:sp>
      <p:sp>
        <p:nvSpPr>
          <p:cNvPr id="931" name="Google Shape;931;p9"/>
          <p:cNvSpPr txBox="1"/>
          <p:nvPr/>
        </p:nvSpPr>
        <p:spPr>
          <a:xfrm>
            <a:off x="1265733" y="1110880"/>
            <a:ext cx="2733675" cy="815608"/>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GB" sz="2800" b="1" i="0" u="none" strike="noStrike" cap="none">
                <a:solidFill>
                  <a:srgbClr val="262626"/>
                </a:solidFill>
                <a:latin typeface="Montserrat"/>
                <a:ea typeface="Montserrat"/>
                <a:cs typeface="Montserrat"/>
                <a:sym typeface="Montserrat"/>
              </a:rPr>
              <a:t>ARIEL DESHE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GB" sz="2000" b="0" i="0" u="sng" strike="noStrike" cap="none">
                <a:solidFill>
                  <a:srgbClr val="262626"/>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TRIALKIT INC.</a:t>
            </a:r>
            <a:endParaRPr sz="2800" b="0" i="0" u="none" strike="noStrike" cap="none">
              <a:solidFill>
                <a:srgbClr val="262626"/>
              </a:solidFill>
              <a:latin typeface="Montserrat"/>
              <a:ea typeface="Montserrat"/>
              <a:cs typeface="Montserrat"/>
              <a:sym typeface="Montserrat"/>
            </a:endParaRPr>
          </a:p>
        </p:txBody>
      </p:sp>
      <p:pic>
        <p:nvPicPr>
          <p:cNvPr id="932" name="Google Shape;932;p9">
            <a:hlinkClick r:id="rId4"/>
          </p:cNvPr>
          <p:cNvPicPr preferRelativeResize="0"/>
          <p:nvPr/>
        </p:nvPicPr>
        <p:blipFill rotWithShape="1">
          <a:blip r:embed="rId5">
            <a:alphaModFix/>
          </a:blip>
          <a:srcRect/>
          <a:stretch/>
        </p:blipFill>
        <p:spPr>
          <a:xfrm>
            <a:off x="435379" y="1164979"/>
            <a:ext cx="745104" cy="701278"/>
          </a:xfrm>
          <a:prstGeom prst="rect">
            <a:avLst/>
          </a:prstGeom>
          <a:noFill/>
          <a:ln>
            <a:noFill/>
          </a:ln>
        </p:spPr>
      </p:pic>
      <p:grpSp>
        <p:nvGrpSpPr>
          <p:cNvPr id="933" name="Google Shape;933;p9"/>
          <p:cNvGrpSpPr/>
          <p:nvPr/>
        </p:nvGrpSpPr>
        <p:grpSpPr>
          <a:xfrm>
            <a:off x="1850079" y="2057303"/>
            <a:ext cx="1564982" cy="1065490"/>
            <a:chOff x="4159377" y="1545866"/>
            <a:chExt cx="1564982" cy="1065490"/>
          </a:xfrm>
        </p:grpSpPr>
        <p:pic>
          <p:nvPicPr>
            <p:cNvPr id="934" name="Google Shape;934;p9" descr="IDF Logos: Paratroopers Brigade (Tzanchanim)&quot; Sticker for Sale by IamIsrael  | Redbubble"/>
            <p:cNvPicPr preferRelativeResize="0"/>
            <p:nvPr/>
          </p:nvPicPr>
          <p:blipFill rotWithShape="1">
            <a:blip r:embed="rId6">
              <a:alphaModFix/>
            </a:blip>
            <a:srcRect/>
            <a:stretch/>
          </p:blipFill>
          <p:spPr>
            <a:xfrm>
              <a:off x="4553898" y="1545866"/>
              <a:ext cx="775971" cy="775988"/>
            </a:xfrm>
            <a:prstGeom prst="rect">
              <a:avLst/>
            </a:prstGeom>
            <a:noFill/>
            <a:ln>
              <a:noFill/>
            </a:ln>
          </p:spPr>
        </p:pic>
        <p:sp>
          <p:nvSpPr>
            <p:cNvPr id="935" name="Google Shape;935;p9"/>
            <p:cNvSpPr txBox="1"/>
            <p:nvPr/>
          </p:nvSpPr>
          <p:spPr>
            <a:xfrm>
              <a:off x="4159377" y="2180509"/>
              <a:ext cx="1564982"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GB" sz="1050" b="0" i="0" u="none" strike="noStrike" cap="none">
                  <a:solidFill>
                    <a:schemeClr val="dk1"/>
                  </a:solidFill>
                  <a:latin typeface="Poppins Light"/>
                  <a:ea typeface="Poppins Light"/>
                  <a:cs typeface="Poppins Light"/>
                  <a:sym typeface="Poppins Light"/>
                </a:rPr>
                <a:t>Special Forces</a:t>
              </a:r>
              <a:endParaRPr sz="1050" b="0" i="0" u="none" strike="noStrike" cap="none">
                <a:solidFill>
                  <a:srgbClr val="000000"/>
                </a:solidFill>
                <a:latin typeface="Poppins Light"/>
                <a:ea typeface="Poppins Light"/>
                <a:cs typeface="Poppins Light"/>
                <a:sym typeface="Poppins Light"/>
              </a:endParaRPr>
            </a:p>
            <a:p>
              <a:pPr marL="0" marR="0" lvl="0" indent="0" algn="ctr" rtl="0">
                <a:lnSpc>
                  <a:spcPct val="100000"/>
                </a:lnSpc>
                <a:spcBef>
                  <a:spcPts val="0"/>
                </a:spcBef>
                <a:spcAft>
                  <a:spcPts val="0"/>
                </a:spcAft>
                <a:buClr>
                  <a:srgbClr val="000000"/>
                </a:buClr>
                <a:buSzPts val="1200"/>
                <a:buFont typeface="Arial"/>
                <a:buNone/>
              </a:pPr>
              <a:r>
                <a:rPr lang="en-GB" sz="1050" b="0" i="0" u="none" strike="noStrike" cap="none">
                  <a:solidFill>
                    <a:schemeClr val="dk1"/>
                  </a:solidFill>
                  <a:latin typeface="Poppins Light"/>
                  <a:ea typeface="Poppins Light"/>
                  <a:cs typeface="Poppins Light"/>
                  <a:sym typeface="Poppins Light"/>
                </a:rPr>
                <a:t>IDF Paratroopers</a:t>
              </a:r>
              <a:endParaRPr sz="1050" b="0" i="0" u="none" strike="noStrike" cap="none">
                <a:solidFill>
                  <a:srgbClr val="000000"/>
                </a:solidFill>
                <a:latin typeface="Poppins Light"/>
                <a:ea typeface="Poppins Light"/>
                <a:cs typeface="Poppins Light"/>
                <a:sym typeface="Poppins Light"/>
              </a:endParaRPr>
            </a:p>
          </p:txBody>
        </p:sp>
      </p:grpSp>
      <p:sp>
        <p:nvSpPr>
          <p:cNvPr id="936" name="Google Shape;936;p9"/>
          <p:cNvSpPr txBox="1"/>
          <p:nvPr/>
        </p:nvSpPr>
        <p:spPr>
          <a:xfrm>
            <a:off x="4617720" y="1211644"/>
            <a:ext cx="7138901" cy="1902019"/>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Leveling the playing field in the criminal justice system by providing defense attorneys with the tools they need to effectively represent clients in today’s digital world. </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TrialKit provides a smart, streamlined solution for legal professionals to handle discovery data. Our platform simplifies the review and analysis process, allowing lawyers to focus on strategy and client outcomes without getting bogged down by the data deluge.</a:t>
            </a:r>
            <a:endParaRPr sz="1400" b="0" i="0" u="none" strike="noStrike" cap="none">
              <a:solidFill>
                <a:srgbClr val="000000"/>
              </a:solidFill>
              <a:latin typeface="Arial"/>
              <a:ea typeface="Arial"/>
              <a:cs typeface="Arial"/>
              <a:sym typeface="Arial"/>
            </a:endParaRPr>
          </a:p>
        </p:txBody>
      </p:sp>
      <p:pic>
        <p:nvPicPr>
          <p:cNvPr id="937" name="Google Shape;937;p9"/>
          <p:cNvPicPr preferRelativeResize="0"/>
          <p:nvPr/>
        </p:nvPicPr>
        <p:blipFill rotWithShape="1">
          <a:blip r:embed="rId7">
            <a:alphaModFix/>
          </a:blip>
          <a:srcRect/>
          <a:stretch/>
        </p:blipFill>
        <p:spPr>
          <a:xfrm>
            <a:off x="649881" y="2158884"/>
            <a:ext cx="1061203" cy="856117"/>
          </a:xfrm>
          <a:prstGeom prst="rect">
            <a:avLst/>
          </a:prstGeom>
          <a:noFill/>
          <a:ln>
            <a:noFill/>
          </a:ln>
        </p:spPr>
      </p:pic>
      <p:sp>
        <p:nvSpPr>
          <p:cNvPr id="938" name="Google Shape;938;p9"/>
          <p:cNvSpPr txBox="1"/>
          <p:nvPr/>
        </p:nvSpPr>
        <p:spPr>
          <a:xfrm>
            <a:off x="8942929" y="3672478"/>
            <a:ext cx="3061200" cy="2550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Poppins Light"/>
                <a:ea typeface="Poppins Light"/>
                <a:cs typeface="Poppins Light"/>
                <a:sym typeface="Poppins Light"/>
              </a:rPr>
              <a:t>Total Ownership:</a:t>
            </a:r>
            <a:r>
              <a:rPr lang="en-GB" sz="1800" b="0" i="0" u="none" strike="noStrike" cap="none">
                <a:solidFill>
                  <a:schemeClr val="dk1"/>
                </a:solidFill>
                <a:latin typeface="Poppins Light"/>
                <a:ea typeface="Poppins Light"/>
                <a:cs typeface="Poppins Light"/>
                <a:sym typeface="Poppins Light"/>
              </a:rPr>
              <a:t> 1.86%</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Poppins Light"/>
                <a:ea typeface="Poppins Light"/>
                <a:cs typeface="Poppins Light"/>
                <a:sym typeface="Poppins Light"/>
              </a:rPr>
              <a:t>Net Investment:</a:t>
            </a:r>
            <a:r>
              <a:rPr lang="en-GB" sz="1800" b="0" i="0" u="none" strike="noStrike" cap="none">
                <a:solidFill>
                  <a:schemeClr val="dk1"/>
                </a:solidFill>
                <a:latin typeface="Poppins Light"/>
                <a:ea typeface="Poppins Light"/>
                <a:cs typeface="Poppins Light"/>
                <a:sym typeface="Poppins Light"/>
              </a:rPr>
              <a:t> $145,000</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Poppins Light"/>
                <a:ea typeface="Poppins Light"/>
                <a:cs typeface="Poppins Light"/>
                <a:sym typeface="Poppins Light"/>
              </a:rPr>
              <a:t>Current Value:</a:t>
            </a:r>
            <a:r>
              <a:rPr lang="en-GB" sz="1800" b="0" i="0" u="none" strike="noStrike" cap="none">
                <a:solidFill>
                  <a:schemeClr val="dk1"/>
                </a:solidFill>
                <a:latin typeface="Poppins Light"/>
                <a:ea typeface="Poppins Light"/>
                <a:cs typeface="Poppins Light"/>
                <a:sym typeface="Poppins Light"/>
              </a:rPr>
              <a:t> $279,000</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Poppins Light"/>
                <a:ea typeface="Poppins Light"/>
                <a:cs typeface="Poppins Light"/>
                <a:sym typeface="Poppins Light"/>
              </a:rPr>
              <a:t>IRR:</a:t>
            </a:r>
            <a:r>
              <a:rPr lang="en-GB" sz="1800" b="0" i="0" u="none" strike="noStrike" cap="none">
                <a:solidFill>
                  <a:schemeClr val="dk1"/>
                </a:solidFill>
                <a:latin typeface="Poppins Light"/>
                <a:ea typeface="Poppins Light"/>
                <a:cs typeface="Poppins Light"/>
                <a:sym typeface="Poppins Light"/>
              </a:rPr>
              <a:t> 1,726%</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Poppins Light"/>
                <a:ea typeface="Poppins Light"/>
                <a:cs typeface="Poppins Light"/>
                <a:sym typeface="Poppins Light"/>
              </a:rPr>
              <a:t>TVPI: </a:t>
            </a:r>
            <a:r>
              <a:rPr lang="en-GB" sz="1800" b="0" i="0" u="none" strike="noStrike" cap="none">
                <a:solidFill>
                  <a:schemeClr val="dk1"/>
                </a:solidFill>
                <a:latin typeface="Poppins Light"/>
                <a:ea typeface="Poppins Light"/>
                <a:cs typeface="Poppins Light"/>
                <a:sym typeface="Poppins Light"/>
              </a:rPr>
              <a:t>1.92</a:t>
            </a:r>
            <a:endParaRPr sz="1400" b="0" i="0" u="none" strike="noStrike" cap="none">
              <a:solidFill>
                <a:srgbClr val="000000"/>
              </a:solidFill>
              <a:latin typeface="Arial"/>
              <a:ea typeface="Arial"/>
              <a:cs typeface="Arial"/>
              <a:sym typeface="Arial"/>
            </a:endParaRPr>
          </a:p>
        </p:txBody>
      </p:sp>
      <p:sp>
        <p:nvSpPr>
          <p:cNvPr id="939" name="Google Shape;939;p9"/>
          <p:cNvSpPr/>
          <p:nvPr/>
        </p:nvSpPr>
        <p:spPr>
          <a:xfrm>
            <a:off x="8942929" y="3672478"/>
            <a:ext cx="2974317" cy="2550698"/>
          </a:xfrm>
          <a:prstGeom prst="frame">
            <a:avLst>
              <a:gd name="adj1" fmla="val 0"/>
            </a:avLst>
          </a:prstGeom>
          <a:solidFill>
            <a:srgbClr val="403E78"/>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940" name="Google Shape;940;p9" descr="Return of investment icon | Freepik"/>
          <p:cNvPicPr preferRelativeResize="0"/>
          <p:nvPr/>
        </p:nvPicPr>
        <p:blipFill rotWithShape="1">
          <a:blip r:embed="rId8">
            <a:alphaModFix/>
          </a:blip>
          <a:srcRect/>
          <a:stretch/>
        </p:blipFill>
        <p:spPr>
          <a:xfrm>
            <a:off x="9550481" y="4622823"/>
            <a:ext cx="277398" cy="277398"/>
          </a:xfrm>
          <a:prstGeom prst="rect">
            <a:avLst/>
          </a:prstGeom>
          <a:noFill/>
          <a:ln>
            <a:noFill/>
          </a:ln>
        </p:spPr>
      </p:pic>
      <p:pic>
        <p:nvPicPr>
          <p:cNvPr id="941" name="Google Shape;941;p9" descr="Return of investment icon | Freepik"/>
          <p:cNvPicPr preferRelativeResize="0"/>
          <p:nvPr/>
        </p:nvPicPr>
        <p:blipFill rotWithShape="1">
          <a:blip r:embed="rId8">
            <a:alphaModFix/>
          </a:blip>
          <a:srcRect/>
          <a:stretch/>
        </p:blipFill>
        <p:spPr>
          <a:xfrm>
            <a:off x="10895180" y="4569043"/>
            <a:ext cx="384959" cy="384959"/>
          </a:xfrm>
          <a:prstGeom prst="rect">
            <a:avLst/>
          </a:prstGeom>
          <a:noFill/>
          <a:ln>
            <a:noFill/>
          </a:ln>
        </p:spPr>
      </p:pic>
      <p:cxnSp>
        <p:nvCxnSpPr>
          <p:cNvPr id="942" name="Google Shape;942;p9"/>
          <p:cNvCxnSpPr/>
          <p:nvPr/>
        </p:nvCxnSpPr>
        <p:spPr>
          <a:xfrm>
            <a:off x="9885029" y="4761522"/>
            <a:ext cx="939181" cy="0"/>
          </a:xfrm>
          <a:prstGeom prst="straightConnector1">
            <a:avLst/>
          </a:prstGeom>
          <a:noFill/>
          <a:ln w="9525" cap="flat" cmpd="sng">
            <a:solidFill>
              <a:srgbClr val="3C3A76"/>
            </a:solidFill>
            <a:prstDash val="solid"/>
            <a:round/>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0"/>
          <p:cNvSpPr txBox="1"/>
          <p:nvPr/>
        </p:nvSpPr>
        <p:spPr>
          <a:xfrm>
            <a:off x="1381727" y="4372787"/>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Version Bravo</a:t>
            </a:r>
            <a:endParaRPr sz="1400" b="0" i="0" u="none" strike="noStrike" cap="none">
              <a:solidFill>
                <a:srgbClr val="000000"/>
              </a:solidFill>
              <a:latin typeface="Arial"/>
              <a:ea typeface="Arial"/>
              <a:cs typeface="Arial"/>
              <a:sym typeface="Arial"/>
            </a:endParaRPr>
          </a:p>
        </p:txBody>
      </p:sp>
      <p:sp>
        <p:nvSpPr>
          <p:cNvPr id="948" name="Google Shape;948;p10"/>
          <p:cNvSpPr txBox="1"/>
          <p:nvPr/>
        </p:nvSpPr>
        <p:spPr>
          <a:xfrm>
            <a:off x="1381727" y="4737075"/>
            <a:ext cx="2533047" cy="609357"/>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Participant in Cohort 2 of Version Bravo Program</a:t>
            </a:r>
            <a:endParaRPr sz="1400" b="0" i="0" u="none" strike="noStrike" cap="none">
              <a:solidFill>
                <a:srgbClr val="000000"/>
              </a:solidFill>
              <a:latin typeface="Arial"/>
              <a:ea typeface="Arial"/>
              <a:cs typeface="Arial"/>
              <a:sym typeface="Arial"/>
            </a:endParaRPr>
          </a:p>
        </p:txBody>
      </p:sp>
      <p:sp>
        <p:nvSpPr>
          <p:cNvPr id="949" name="Google Shape;949;p10"/>
          <p:cNvSpPr txBox="1"/>
          <p:nvPr/>
        </p:nvSpPr>
        <p:spPr>
          <a:xfrm>
            <a:off x="4841344" y="4372787"/>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Acquisition</a:t>
            </a:r>
            <a:endParaRPr sz="1400" b="0" i="0" u="none" strike="noStrike" cap="none">
              <a:solidFill>
                <a:srgbClr val="000000"/>
              </a:solidFill>
              <a:latin typeface="Arial"/>
              <a:ea typeface="Arial"/>
              <a:cs typeface="Arial"/>
              <a:sym typeface="Arial"/>
            </a:endParaRPr>
          </a:p>
        </p:txBody>
      </p:sp>
      <p:sp>
        <p:nvSpPr>
          <p:cNvPr id="950" name="Google Shape;950;p10"/>
          <p:cNvSpPr txBox="1"/>
          <p:nvPr/>
        </p:nvSpPr>
        <p:spPr>
          <a:xfrm>
            <a:off x="4841344" y="4737075"/>
            <a:ext cx="2533047" cy="853567"/>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Nuri worked 1-on-1 with Kaj during the negotiation for the acquisition of Guild</a:t>
            </a:r>
            <a:endParaRPr sz="1400" b="0" i="0" u="none" strike="noStrike" cap="none">
              <a:solidFill>
                <a:srgbClr val="000000"/>
              </a:solidFill>
              <a:latin typeface="Arial"/>
              <a:ea typeface="Arial"/>
              <a:cs typeface="Arial"/>
              <a:sym typeface="Arial"/>
            </a:endParaRPr>
          </a:p>
        </p:txBody>
      </p:sp>
      <p:sp>
        <p:nvSpPr>
          <p:cNvPr id="951" name="Google Shape;951;p10"/>
          <p:cNvSpPr txBox="1"/>
          <p:nvPr/>
        </p:nvSpPr>
        <p:spPr>
          <a:xfrm>
            <a:off x="8300961" y="4372787"/>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Investor</a:t>
            </a:r>
            <a:endParaRPr sz="1400" b="0" i="0" u="none" strike="noStrike" cap="none">
              <a:solidFill>
                <a:srgbClr val="000000"/>
              </a:solidFill>
              <a:latin typeface="Arial"/>
              <a:ea typeface="Arial"/>
              <a:cs typeface="Arial"/>
              <a:sym typeface="Arial"/>
            </a:endParaRPr>
          </a:p>
        </p:txBody>
      </p:sp>
      <p:sp>
        <p:nvSpPr>
          <p:cNvPr id="952" name="Google Shape;952;p10"/>
          <p:cNvSpPr txBox="1"/>
          <p:nvPr/>
        </p:nvSpPr>
        <p:spPr>
          <a:xfrm>
            <a:off x="8300961" y="4737075"/>
            <a:ext cx="2533047" cy="595035"/>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Kaj committed to VBV as an LP</a:t>
            </a:r>
            <a:endParaRPr sz="1400" b="0" i="0" u="none" strike="noStrike" cap="none">
              <a:solidFill>
                <a:srgbClr val="000000"/>
              </a:solidFill>
              <a:latin typeface="Arial"/>
              <a:ea typeface="Arial"/>
              <a:cs typeface="Arial"/>
              <a:sym typeface="Arial"/>
            </a:endParaRPr>
          </a:p>
        </p:txBody>
      </p:sp>
      <p:sp>
        <p:nvSpPr>
          <p:cNvPr id="953" name="Google Shape;953;p10"/>
          <p:cNvSpPr txBox="1"/>
          <p:nvPr/>
        </p:nvSpPr>
        <p:spPr>
          <a:xfrm>
            <a:off x="1277081" y="1056301"/>
            <a:ext cx="2733675" cy="1000274"/>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GB" sz="2800" b="1" i="0" u="none" strike="noStrike" cap="none">
                <a:solidFill>
                  <a:srgbClr val="262626"/>
                </a:solidFill>
                <a:latin typeface="Montserrat"/>
                <a:ea typeface="Montserrat"/>
                <a:cs typeface="Montserrat"/>
                <a:sym typeface="Montserrat"/>
              </a:rPr>
              <a:t>KAJ LARSEN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GB" sz="2000" b="0" i="0" u="sng" strike="noStrike" cap="none">
                <a:solidFill>
                  <a:srgbClr val="262626"/>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GUILD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262626"/>
                </a:solidFill>
                <a:latin typeface="Montserrat"/>
                <a:ea typeface="Montserrat"/>
                <a:cs typeface="Montserrat"/>
                <a:sym typeface="Montserrat"/>
              </a:rPr>
              <a:t>Acquired by Siebert (SIEB)</a:t>
            </a:r>
            <a:endParaRPr sz="1400" b="0" i="0" u="none" strike="noStrike" cap="none">
              <a:solidFill>
                <a:srgbClr val="000000"/>
              </a:solidFill>
              <a:latin typeface="Arial"/>
              <a:ea typeface="Arial"/>
              <a:cs typeface="Arial"/>
              <a:sym typeface="Arial"/>
            </a:endParaRPr>
          </a:p>
        </p:txBody>
      </p:sp>
      <p:pic>
        <p:nvPicPr>
          <p:cNvPr id="954" name="Google Shape;954;p10">
            <a:hlinkClick r:id="rId4"/>
          </p:cNvPr>
          <p:cNvPicPr preferRelativeResize="0"/>
          <p:nvPr/>
        </p:nvPicPr>
        <p:blipFill rotWithShape="1">
          <a:blip r:embed="rId5">
            <a:alphaModFix/>
          </a:blip>
          <a:srcRect/>
          <a:stretch/>
        </p:blipFill>
        <p:spPr>
          <a:xfrm>
            <a:off x="446727" y="1144690"/>
            <a:ext cx="745104" cy="701278"/>
          </a:xfrm>
          <a:prstGeom prst="rect">
            <a:avLst/>
          </a:prstGeom>
          <a:noFill/>
          <a:ln>
            <a:noFill/>
          </a:ln>
        </p:spPr>
      </p:pic>
      <p:pic>
        <p:nvPicPr>
          <p:cNvPr id="955" name="Google Shape;955;p10"/>
          <p:cNvPicPr preferRelativeResize="0"/>
          <p:nvPr/>
        </p:nvPicPr>
        <p:blipFill rotWithShape="1">
          <a:blip r:embed="rId6">
            <a:alphaModFix/>
          </a:blip>
          <a:srcRect t="6395"/>
          <a:stretch/>
        </p:blipFill>
        <p:spPr>
          <a:xfrm>
            <a:off x="899214" y="2084488"/>
            <a:ext cx="965025" cy="903311"/>
          </a:xfrm>
          <a:prstGeom prst="rect">
            <a:avLst/>
          </a:prstGeom>
          <a:noFill/>
          <a:ln>
            <a:noFill/>
          </a:ln>
        </p:spPr>
      </p:pic>
      <p:grpSp>
        <p:nvGrpSpPr>
          <p:cNvPr id="956" name="Google Shape;956;p10"/>
          <p:cNvGrpSpPr/>
          <p:nvPr/>
        </p:nvGrpSpPr>
        <p:grpSpPr>
          <a:xfrm>
            <a:off x="2186576" y="2127175"/>
            <a:ext cx="1374220" cy="918778"/>
            <a:chOff x="3693319" y="2089163"/>
            <a:chExt cx="1374220" cy="918778"/>
          </a:xfrm>
        </p:grpSpPr>
        <p:pic>
          <p:nvPicPr>
            <p:cNvPr id="957" name="Google Shape;957;p10"/>
            <p:cNvPicPr preferRelativeResize="0"/>
            <p:nvPr/>
          </p:nvPicPr>
          <p:blipFill rotWithShape="1">
            <a:blip r:embed="rId7">
              <a:alphaModFix/>
            </a:blip>
            <a:srcRect r="1186"/>
            <a:stretch/>
          </p:blipFill>
          <p:spPr>
            <a:xfrm>
              <a:off x="3763235" y="2089163"/>
              <a:ext cx="1218836" cy="641875"/>
            </a:xfrm>
            <a:prstGeom prst="rect">
              <a:avLst/>
            </a:prstGeom>
            <a:noFill/>
            <a:ln>
              <a:noFill/>
            </a:ln>
          </p:spPr>
        </p:pic>
        <p:sp>
          <p:nvSpPr>
            <p:cNvPr id="958" name="Google Shape;958;p10"/>
            <p:cNvSpPr txBox="1"/>
            <p:nvPr/>
          </p:nvSpPr>
          <p:spPr>
            <a:xfrm>
              <a:off x="3693319" y="2731041"/>
              <a:ext cx="137422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Poppins Light"/>
                  <a:ea typeface="Poppins Light"/>
                  <a:cs typeface="Poppins Light"/>
                  <a:sym typeface="Poppins Light"/>
                </a:rPr>
                <a:t>US Navy SEAL</a:t>
              </a:r>
              <a:endParaRPr sz="1400" b="0" i="0" u="none" strike="noStrike" cap="none">
                <a:solidFill>
                  <a:srgbClr val="000000"/>
                </a:solidFill>
                <a:latin typeface="Poppins Light"/>
                <a:ea typeface="Poppins Light"/>
                <a:cs typeface="Poppins Light"/>
                <a:sym typeface="Poppins Light"/>
              </a:endParaRPr>
            </a:p>
          </p:txBody>
        </p:sp>
      </p:grpSp>
      <p:sp>
        <p:nvSpPr>
          <p:cNvPr id="959" name="Google Shape;959;p10"/>
          <p:cNvSpPr/>
          <p:nvPr/>
        </p:nvSpPr>
        <p:spPr>
          <a:xfrm flipH="1">
            <a:off x="4605510" y="3353561"/>
            <a:ext cx="6545062" cy="2795780"/>
          </a:xfrm>
          <a:custGeom>
            <a:avLst/>
            <a:gdLst/>
            <a:ahLst/>
            <a:cxnLst/>
            <a:rect l="l" t="t" r="r" b="b"/>
            <a:pathLst>
              <a:path w="6545062" h="3183916" extrusionOk="0">
                <a:moveTo>
                  <a:pt x="6486655" y="953198"/>
                </a:moveTo>
                <a:cubicBezTo>
                  <a:pt x="6434339" y="979803"/>
                  <a:pt x="6370359" y="958971"/>
                  <a:pt x="6343730" y="906656"/>
                </a:cubicBezTo>
                <a:cubicBezTo>
                  <a:pt x="6323982" y="867843"/>
                  <a:pt x="6329920" y="820924"/>
                  <a:pt x="6358694" y="788239"/>
                </a:cubicBezTo>
                <a:cubicBezTo>
                  <a:pt x="5914507" y="74692"/>
                  <a:pt x="4975986" y="-143675"/>
                  <a:pt x="4262445" y="300502"/>
                </a:cubicBezTo>
                <a:cubicBezTo>
                  <a:pt x="4259735" y="302199"/>
                  <a:pt x="4257001" y="303903"/>
                  <a:pt x="4254291" y="305616"/>
                </a:cubicBezTo>
                <a:cubicBezTo>
                  <a:pt x="3835767" y="570257"/>
                  <a:pt x="3597756" y="1093413"/>
                  <a:pt x="3367520" y="1599129"/>
                </a:cubicBezTo>
                <a:cubicBezTo>
                  <a:pt x="3130686" y="2118986"/>
                  <a:pt x="2886076" y="2656516"/>
                  <a:pt x="2442101" y="2937653"/>
                </a:cubicBezTo>
                <a:cubicBezTo>
                  <a:pt x="1698797" y="3407150"/>
                  <a:pt x="715641" y="3185162"/>
                  <a:pt x="246154" y="2441857"/>
                </a:cubicBezTo>
                <a:cubicBezTo>
                  <a:pt x="-223333" y="1698576"/>
                  <a:pt x="-1362" y="715398"/>
                  <a:pt x="741937" y="245920"/>
                </a:cubicBezTo>
                <a:cubicBezTo>
                  <a:pt x="1305375" y="-109960"/>
                  <a:pt x="2030859" y="-77204"/>
                  <a:pt x="2559929" y="328003"/>
                </a:cubicBezTo>
                <a:cubicBezTo>
                  <a:pt x="2610477" y="298162"/>
                  <a:pt x="2675636" y="314948"/>
                  <a:pt x="2705470" y="365494"/>
                </a:cubicBezTo>
                <a:cubicBezTo>
                  <a:pt x="2735328" y="416040"/>
                  <a:pt x="2718525" y="481205"/>
                  <a:pt x="2668001" y="511047"/>
                </a:cubicBezTo>
                <a:cubicBezTo>
                  <a:pt x="2617452" y="540887"/>
                  <a:pt x="2552270" y="524102"/>
                  <a:pt x="2522436" y="473556"/>
                </a:cubicBezTo>
                <a:cubicBezTo>
                  <a:pt x="2506106" y="445881"/>
                  <a:pt x="2503160" y="412297"/>
                  <a:pt x="2514448" y="382204"/>
                </a:cubicBezTo>
                <a:cubicBezTo>
                  <a:pt x="1846035" y="-126524"/>
                  <a:pt x="891788" y="2921"/>
                  <a:pt x="383063" y="671325"/>
                </a:cubicBezTo>
                <a:cubicBezTo>
                  <a:pt x="-125666" y="1339720"/>
                  <a:pt x="3780" y="2293984"/>
                  <a:pt x="672183" y="2802717"/>
                </a:cubicBezTo>
                <a:cubicBezTo>
                  <a:pt x="1177045" y="3186953"/>
                  <a:pt x="1867385" y="3217447"/>
                  <a:pt x="2404161" y="2879211"/>
                </a:cubicBezTo>
                <a:cubicBezTo>
                  <a:pt x="2830461" y="2609385"/>
                  <a:pt x="3070830" y="2081516"/>
                  <a:pt x="3303186" y="1571322"/>
                </a:cubicBezTo>
                <a:cubicBezTo>
                  <a:pt x="3538842" y="1055943"/>
                  <a:pt x="3780153" y="523362"/>
                  <a:pt x="4216587" y="247409"/>
                </a:cubicBezTo>
                <a:cubicBezTo>
                  <a:pt x="4845833" y="-149993"/>
                  <a:pt x="5666409" y="-58601"/>
                  <a:pt x="6192793" y="467512"/>
                </a:cubicBezTo>
                <a:cubicBezTo>
                  <a:pt x="6279396" y="554320"/>
                  <a:pt x="6355843" y="650694"/>
                  <a:pt x="6420671" y="754776"/>
                </a:cubicBezTo>
                <a:cubicBezTo>
                  <a:pt x="6478525" y="744807"/>
                  <a:pt x="6533503" y="783596"/>
                  <a:pt x="6543472" y="841450"/>
                </a:cubicBezTo>
                <a:cubicBezTo>
                  <a:pt x="6551413" y="887473"/>
                  <a:pt x="6528366" y="933308"/>
                  <a:pt x="6486655" y="954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p:txBody>
      </p:sp>
      <p:sp>
        <p:nvSpPr>
          <p:cNvPr id="960" name="Google Shape;960;p10"/>
          <p:cNvSpPr/>
          <p:nvPr/>
        </p:nvSpPr>
        <p:spPr>
          <a:xfrm flipH="1">
            <a:off x="1053167" y="3353375"/>
            <a:ext cx="6596674" cy="2795966"/>
          </a:xfrm>
          <a:custGeom>
            <a:avLst/>
            <a:gdLst/>
            <a:ahLst/>
            <a:cxnLst/>
            <a:rect l="l" t="t" r="r" b="b"/>
            <a:pathLst>
              <a:path w="6596674" h="3184497" extrusionOk="0">
                <a:moveTo>
                  <a:pt x="6596164" y="1592247"/>
                </a:moveTo>
                <a:cubicBezTo>
                  <a:pt x="6595929" y="2471407"/>
                  <a:pt x="5883024" y="3183912"/>
                  <a:pt x="5003888" y="3183676"/>
                </a:cubicBezTo>
                <a:cubicBezTo>
                  <a:pt x="4654223" y="3183582"/>
                  <a:pt x="4314337" y="3068370"/>
                  <a:pt x="4036712" y="2855832"/>
                </a:cubicBezTo>
                <a:cubicBezTo>
                  <a:pt x="3986164" y="2885171"/>
                  <a:pt x="3921429" y="2867968"/>
                  <a:pt x="3892090" y="2817444"/>
                </a:cubicBezTo>
                <a:cubicBezTo>
                  <a:pt x="3862751" y="2766896"/>
                  <a:pt x="3879930" y="2702137"/>
                  <a:pt x="3930478" y="2672822"/>
                </a:cubicBezTo>
                <a:cubicBezTo>
                  <a:pt x="3981026" y="2643483"/>
                  <a:pt x="4045761" y="2660662"/>
                  <a:pt x="4075100" y="2711210"/>
                </a:cubicBezTo>
                <a:cubicBezTo>
                  <a:pt x="4091148" y="2738853"/>
                  <a:pt x="4093835" y="2772245"/>
                  <a:pt x="4082429" y="2802103"/>
                </a:cubicBezTo>
                <a:cubicBezTo>
                  <a:pt x="4750677" y="3311260"/>
                  <a:pt x="5705151" y="3182286"/>
                  <a:pt x="6214285" y="2514037"/>
                </a:cubicBezTo>
                <a:cubicBezTo>
                  <a:pt x="6723442" y="1845789"/>
                  <a:pt x="6594468" y="891337"/>
                  <a:pt x="5926220" y="382172"/>
                </a:cubicBezTo>
                <a:cubicBezTo>
                  <a:pt x="5420786" y="-2929"/>
                  <a:pt x="4729232" y="-33289"/>
                  <a:pt x="4192008" y="306039"/>
                </a:cubicBezTo>
                <a:cubicBezTo>
                  <a:pt x="3765472" y="576100"/>
                  <a:pt x="3525104" y="1103733"/>
                  <a:pt x="3292747" y="1613927"/>
                </a:cubicBezTo>
                <a:cubicBezTo>
                  <a:pt x="3058271" y="2129070"/>
                  <a:pt x="2815781" y="2661652"/>
                  <a:pt x="2379348" y="2937840"/>
                </a:cubicBezTo>
                <a:cubicBezTo>
                  <a:pt x="1636279" y="3407667"/>
                  <a:pt x="653006" y="3186174"/>
                  <a:pt x="183157" y="2443081"/>
                </a:cubicBezTo>
                <a:cubicBezTo>
                  <a:pt x="159544" y="2405730"/>
                  <a:pt x="137487" y="2367389"/>
                  <a:pt x="117056" y="2328199"/>
                </a:cubicBezTo>
                <a:cubicBezTo>
                  <a:pt x="58802" y="2334303"/>
                  <a:pt x="6651" y="2292026"/>
                  <a:pt x="547" y="2233772"/>
                </a:cubicBezTo>
                <a:cubicBezTo>
                  <a:pt x="-5556" y="2175518"/>
                  <a:pt x="36744" y="2123367"/>
                  <a:pt x="94975" y="2117264"/>
                </a:cubicBezTo>
                <a:cubicBezTo>
                  <a:pt x="153229" y="2111160"/>
                  <a:pt x="205403" y="2153437"/>
                  <a:pt x="211483" y="2211691"/>
                </a:cubicBezTo>
                <a:cubicBezTo>
                  <a:pt x="214829" y="2243646"/>
                  <a:pt x="203494" y="2275412"/>
                  <a:pt x="180682" y="2298035"/>
                </a:cubicBezTo>
                <a:cubicBezTo>
                  <a:pt x="570881" y="3042330"/>
                  <a:pt x="1490573" y="3329358"/>
                  <a:pt x="2234867" y="2939160"/>
                </a:cubicBezTo>
                <a:cubicBezTo>
                  <a:pt x="2271016" y="2920190"/>
                  <a:pt x="2306412" y="2899782"/>
                  <a:pt x="2340936" y="2877984"/>
                </a:cubicBezTo>
                <a:cubicBezTo>
                  <a:pt x="2759695" y="2613343"/>
                  <a:pt x="2997707" y="2090423"/>
                  <a:pt x="3227942" y="1584706"/>
                </a:cubicBezTo>
                <a:cubicBezTo>
                  <a:pt x="3465247" y="1064850"/>
                  <a:pt x="3709858" y="527555"/>
                  <a:pt x="4154539" y="246418"/>
                </a:cubicBezTo>
                <a:cubicBezTo>
                  <a:pt x="4897537" y="-223291"/>
                  <a:pt x="5880644" y="-1737"/>
                  <a:pt x="6350352" y="741271"/>
                </a:cubicBezTo>
                <a:cubicBezTo>
                  <a:pt x="6511329" y="995897"/>
                  <a:pt x="6596730" y="1291008"/>
                  <a:pt x="6596636" y="15922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p:txBody>
      </p:sp>
      <p:pic>
        <p:nvPicPr>
          <p:cNvPr id="961" name="Google Shape;961;p10"/>
          <p:cNvPicPr preferRelativeResize="0"/>
          <p:nvPr/>
        </p:nvPicPr>
        <p:blipFill rotWithShape="1">
          <a:blip r:embed="rId8">
            <a:alphaModFix/>
          </a:blip>
          <a:srcRect/>
          <a:stretch/>
        </p:blipFill>
        <p:spPr>
          <a:xfrm>
            <a:off x="2349843" y="3757359"/>
            <a:ext cx="596815" cy="596577"/>
          </a:xfrm>
          <a:prstGeom prst="rect">
            <a:avLst/>
          </a:prstGeom>
          <a:noFill/>
          <a:ln>
            <a:noFill/>
          </a:ln>
        </p:spPr>
      </p:pic>
      <p:pic>
        <p:nvPicPr>
          <p:cNvPr id="962" name="Google Shape;962;p10" descr="Negotiation Icons - Free SVG &amp; PNG Negotiation Images - Noun Project"/>
          <p:cNvPicPr preferRelativeResize="0"/>
          <p:nvPr/>
        </p:nvPicPr>
        <p:blipFill rotWithShape="1">
          <a:blip r:embed="rId9">
            <a:alphaModFix/>
          </a:blip>
          <a:srcRect/>
          <a:stretch/>
        </p:blipFill>
        <p:spPr>
          <a:xfrm>
            <a:off x="5693625" y="3656052"/>
            <a:ext cx="804750" cy="804750"/>
          </a:xfrm>
          <a:prstGeom prst="rect">
            <a:avLst/>
          </a:prstGeom>
          <a:noFill/>
          <a:ln>
            <a:noFill/>
          </a:ln>
        </p:spPr>
      </p:pic>
      <p:pic>
        <p:nvPicPr>
          <p:cNvPr id="963" name="Google Shape;963;p10" descr="Return of investment icon | Freepik"/>
          <p:cNvPicPr preferRelativeResize="0"/>
          <p:nvPr/>
        </p:nvPicPr>
        <p:blipFill rotWithShape="1">
          <a:blip r:embed="rId10">
            <a:alphaModFix/>
          </a:blip>
          <a:srcRect/>
          <a:stretch/>
        </p:blipFill>
        <p:spPr>
          <a:xfrm>
            <a:off x="9321205" y="3737076"/>
            <a:ext cx="537361" cy="537361"/>
          </a:xfrm>
          <a:prstGeom prst="rect">
            <a:avLst/>
          </a:prstGeom>
          <a:noFill/>
          <a:ln>
            <a:noFill/>
          </a:ln>
        </p:spPr>
      </p:pic>
      <p:sp>
        <p:nvSpPr>
          <p:cNvPr id="964" name="Google Shape;964;p10"/>
          <p:cNvSpPr txBox="1"/>
          <p:nvPr/>
        </p:nvSpPr>
        <p:spPr>
          <a:xfrm>
            <a:off x="939800" y="321938"/>
            <a:ext cx="10312400" cy="569387"/>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Proven Track Record</a:t>
            </a:r>
            <a:endParaRPr sz="1400" b="0" i="0" u="none" strike="noStrike" cap="none">
              <a:solidFill>
                <a:srgbClr val="000000"/>
              </a:solidFill>
              <a:latin typeface="Arial"/>
              <a:ea typeface="Arial"/>
              <a:cs typeface="Arial"/>
              <a:sym typeface="Arial"/>
            </a:endParaRPr>
          </a:p>
        </p:txBody>
      </p:sp>
      <p:sp>
        <p:nvSpPr>
          <p:cNvPr id="965" name="Google Shape;965;p10"/>
          <p:cNvSpPr/>
          <p:nvPr/>
        </p:nvSpPr>
        <p:spPr>
          <a:xfrm>
            <a:off x="4532924" y="1131952"/>
            <a:ext cx="7318133" cy="2063373"/>
          </a:xfrm>
          <a:prstGeom prst="roundRect">
            <a:avLst>
              <a:gd name="adj" fmla="val 4850"/>
            </a:avLst>
          </a:prstGeom>
          <a:solidFill>
            <a:schemeClr val="lt1"/>
          </a:solidFill>
          <a:ln>
            <a:noFill/>
          </a:ln>
          <a:effectLst>
            <a:outerShdw blurRad="254000" sx="102000" sy="102000" algn="ctr" rotWithShape="0">
              <a:schemeClr val="accent1">
                <a:alpha val="4784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966" name="Google Shape;966;p10"/>
          <p:cNvSpPr txBox="1"/>
          <p:nvPr/>
        </p:nvSpPr>
        <p:spPr>
          <a:xfrm>
            <a:off x="4617720" y="1341895"/>
            <a:ext cx="7138901" cy="1643486"/>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Guild is a trusted investment platform inspiring the military community to secure financial freedom through training and education.</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chemeClr val="dk1"/>
              </a:buClr>
              <a:buSzPts val="1400"/>
              <a:buFont typeface="Arial"/>
              <a:buNone/>
            </a:pPr>
            <a:endParaRPr sz="1400" b="0" i="0" u="none" strike="noStrike" cap="none">
              <a:solidFill>
                <a:schemeClr val="dk1"/>
              </a:solidFill>
              <a:latin typeface="Poppins Light"/>
              <a:ea typeface="Poppins Light"/>
              <a:cs typeface="Poppins Light"/>
              <a:sym typeface="Poppins Light"/>
            </a:endParaRPr>
          </a:p>
          <a:p>
            <a:pPr marL="0" marR="0" lvl="0" indent="0" algn="just"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Guild serves to increase financial literacy for those who serve.  Additionally, we support military causes and organizations around the world that impact the military community.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54"/>
          <p:cNvSpPr/>
          <p:nvPr/>
        </p:nvSpPr>
        <p:spPr>
          <a:xfrm>
            <a:off x="4532924" y="1131952"/>
            <a:ext cx="7318133" cy="2063373"/>
          </a:xfrm>
          <a:prstGeom prst="roundRect">
            <a:avLst>
              <a:gd name="adj" fmla="val 4850"/>
            </a:avLst>
          </a:prstGeom>
          <a:solidFill>
            <a:schemeClr val="lt1"/>
          </a:solidFill>
          <a:ln>
            <a:noFill/>
          </a:ln>
          <a:effectLst>
            <a:outerShdw blurRad="254000" sx="102000" sy="102000" algn="ctr" rotWithShape="0">
              <a:schemeClr val="accent1">
                <a:alpha val="4784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972" name="Google Shape;972;p54"/>
          <p:cNvSpPr/>
          <p:nvPr/>
        </p:nvSpPr>
        <p:spPr>
          <a:xfrm>
            <a:off x="1053167" y="3353561"/>
            <a:ext cx="6545062" cy="2727199"/>
          </a:xfrm>
          <a:custGeom>
            <a:avLst/>
            <a:gdLst/>
            <a:ahLst/>
            <a:cxnLst/>
            <a:rect l="l" t="t" r="r" b="b"/>
            <a:pathLst>
              <a:path w="6545062" h="3183916" extrusionOk="0">
                <a:moveTo>
                  <a:pt x="6486655" y="953198"/>
                </a:moveTo>
                <a:cubicBezTo>
                  <a:pt x="6434339" y="979803"/>
                  <a:pt x="6370359" y="958971"/>
                  <a:pt x="6343730" y="906656"/>
                </a:cubicBezTo>
                <a:cubicBezTo>
                  <a:pt x="6323982" y="867843"/>
                  <a:pt x="6329920" y="820924"/>
                  <a:pt x="6358694" y="788239"/>
                </a:cubicBezTo>
                <a:cubicBezTo>
                  <a:pt x="5914507" y="74692"/>
                  <a:pt x="4975986" y="-143675"/>
                  <a:pt x="4262445" y="300502"/>
                </a:cubicBezTo>
                <a:cubicBezTo>
                  <a:pt x="4259735" y="302199"/>
                  <a:pt x="4257001" y="303903"/>
                  <a:pt x="4254291" y="305616"/>
                </a:cubicBezTo>
                <a:cubicBezTo>
                  <a:pt x="3835767" y="570257"/>
                  <a:pt x="3597756" y="1093413"/>
                  <a:pt x="3367520" y="1599129"/>
                </a:cubicBezTo>
                <a:cubicBezTo>
                  <a:pt x="3130686" y="2118986"/>
                  <a:pt x="2886076" y="2656516"/>
                  <a:pt x="2442101" y="2937653"/>
                </a:cubicBezTo>
                <a:cubicBezTo>
                  <a:pt x="1698797" y="3407150"/>
                  <a:pt x="715641" y="3185162"/>
                  <a:pt x="246154" y="2441857"/>
                </a:cubicBezTo>
                <a:cubicBezTo>
                  <a:pt x="-223333" y="1698576"/>
                  <a:pt x="-1362" y="715398"/>
                  <a:pt x="741937" y="245920"/>
                </a:cubicBezTo>
                <a:cubicBezTo>
                  <a:pt x="1305375" y="-109960"/>
                  <a:pt x="2030859" y="-77204"/>
                  <a:pt x="2559929" y="328003"/>
                </a:cubicBezTo>
                <a:cubicBezTo>
                  <a:pt x="2610477" y="298162"/>
                  <a:pt x="2675636" y="314948"/>
                  <a:pt x="2705470" y="365494"/>
                </a:cubicBezTo>
                <a:cubicBezTo>
                  <a:pt x="2735328" y="416040"/>
                  <a:pt x="2718525" y="481205"/>
                  <a:pt x="2668001" y="511047"/>
                </a:cubicBezTo>
                <a:cubicBezTo>
                  <a:pt x="2617452" y="540887"/>
                  <a:pt x="2552270" y="524102"/>
                  <a:pt x="2522436" y="473556"/>
                </a:cubicBezTo>
                <a:cubicBezTo>
                  <a:pt x="2506106" y="445881"/>
                  <a:pt x="2503160" y="412297"/>
                  <a:pt x="2514448" y="382204"/>
                </a:cubicBezTo>
                <a:cubicBezTo>
                  <a:pt x="1846035" y="-126524"/>
                  <a:pt x="891788" y="2921"/>
                  <a:pt x="383063" y="671325"/>
                </a:cubicBezTo>
                <a:cubicBezTo>
                  <a:pt x="-125666" y="1339720"/>
                  <a:pt x="3780" y="2293984"/>
                  <a:pt x="672183" y="2802717"/>
                </a:cubicBezTo>
                <a:cubicBezTo>
                  <a:pt x="1177045" y="3186953"/>
                  <a:pt x="1867385" y="3217447"/>
                  <a:pt x="2404161" y="2879211"/>
                </a:cubicBezTo>
                <a:cubicBezTo>
                  <a:pt x="2830461" y="2609385"/>
                  <a:pt x="3070830" y="2081516"/>
                  <a:pt x="3303186" y="1571322"/>
                </a:cubicBezTo>
                <a:cubicBezTo>
                  <a:pt x="3538842" y="1055943"/>
                  <a:pt x="3780153" y="523362"/>
                  <a:pt x="4216587" y="247409"/>
                </a:cubicBezTo>
                <a:cubicBezTo>
                  <a:pt x="4845833" y="-149993"/>
                  <a:pt x="5666409" y="-58601"/>
                  <a:pt x="6192793" y="467512"/>
                </a:cubicBezTo>
                <a:cubicBezTo>
                  <a:pt x="6279396" y="554320"/>
                  <a:pt x="6355843" y="650694"/>
                  <a:pt x="6420671" y="754776"/>
                </a:cubicBezTo>
                <a:cubicBezTo>
                  <a:pt x="6478525" y="744807"/>
                  <a:pt x="6533503" y="783596"/>
                  <a:pt x="6543472" y="841450"/>
                </a:cubicBezTo>
                <a:cubicBezTo>
                  <a:pt x="6551413" y="887473"/>
                  <a:pt x="6528366" y="933308"/>
                  <a:pt x="6486655" y="954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p:txBody>
      </p:sp>
      <p:sp>
        <p:nvSpPr>
          <p:cNvPr id="973" name="Google Shape;973;p54"/>
          <p:cNvSpPr/>
          <p:nvPr/>
        </p:nvSpPr>
        <p:spPr>
          <a:xfrm>
            <a:off x="4553898" y="3353375"/>
            <a:ext cx="6596674" cy="2727200"/>
          </a:xfrm>
          <a:custGeom>
            <a:avLst/>
            <a:gdLst/>
            <a:ahLst/>
            <a:cxnLst/>
            <a:rect l="l" t="t" r="r" b="b"/>
            <a:pathLst>
              <a:path w="6596674" h="3184497" extrusionOk="0">
                <a:moveTo>
                  <a:pt x="6596164" y="1592247"/>
                </a:moveTo>
                <a:cubicBezTo>
                  <a:pt x="6595929" y="2471407"/>
                  <a:pt x="5883024" y="3183912"/>
                  <a:pt x="5003888" y="3183676"/>
                </a:cubicBezTo>
                <a:cubicBezTo>
                  <a:pt x="4654223" y="3183582"/>
                  <a:pt x="4314337" y="3068370"/>
                  <a:pt x="4036712" y="2855832"/>
                </a:cubicBezTo>
                <a:cubicBezTo>
                  <a:pt x="3986164" y="2885171"/>
                  <a:pt x="3921429" y="2867968"/>
                  <a:pt x="3892090" y="2817444"/>
                </a:cubicBezTo>
                <a:cubicBezTo>
                  <a:pt x="3862751" y="2766896"/>
                  <a:pt x="3879930" y="2702137"/>
                  <a:pt x="3930478" y="2672822"/>
                </a:cubicBezTo>
                <a:cubicBezTo>
                  <a:pt x="3981026" y="2643483"/>
                  <a:pt x="4045761" y="2660662"/>
                  <a:pt x="4075100" y="2711210"/>
                </a:cubicBezTo>
                <a:cubicBezTo>
                  <a:pt x="4091148" y="2738853"/>
                  <a:pt x="4093835" y="2772245"/>
                  <a:pt x="4082429" y="2802103"/>
                </a:cubicBezTo>
                <a:cubicBezTo>
                  <a:pt x="4750677" y="3311260"/>
                  <a:pt x="5705151" y="3182286"/>
                  <a:pt x="6214285" y="2514037"/>
                </a:cubicBezTo>
                <a:cubicBezTo>
                  <a:pt x="6723442" y="1845789"/>
                  <a:pt x="6594468" y="891337"/>
                  <a:pt x="5926220" y="382172"/>
                </a:cubicBezTo>
                <a:cubicBezTo>
                  <a:pt x="5420786" y="-2929"/>
                  <a:pt x="4729232" y="-33289"/>
                  <a:pt x="4192008" y="306039"/>
                </a:cubicBezTo>
                <a:cubicBezTo>
                  <a:pt x="3765472" y="576100"/>
                  <a:pt x="3525104" y="1103733"/>
                  <a:pt x="3292747" y="1613927"/>
                </a:cubicBezTo>
                <a:cubicBezTo>
                  <a:pt x="3058271" y="2129070"/>
                  <a:pt x="2815781" y="2661652"/>
                  <a:pt x="2379348" y="2937840"/>
                </a:cubicBezTo>
                <a:cubicBezTo>
                  <a:pt x="1636279" y="3407667"/>
                  <a:pt x="653006" y="3186174"/>
                  <a:pt x="183157" y="2443081"/>
                </a:cubicBezTo>
                <a:cubicBezTo>
                  <a:pt x="159544" y="2405730"/>
                  <a:pt x="137487" y="2367389"/>
                  <a:pt x="117056" y="2328199"/>
                </a:cubicBezTo>
                <a:cubicBezTo>
                  <a:pt x="58802" y="2334303"/>
                  <a:pt x="6651" y="2292026"/>
                  <a:pt x="547" y="2233772"/>
                </a:cubicBezTo>
                <a:cubicBezTo>
                  <a:pt x="-5556" y="2175518"/>
                  <a:pt x="36744" y="2123367"/>
                  <a:pt x="94975" y="2117264"/>
                </a:cubicBezTo>
                <a:cubicBezTo>
                  <a:pt x="153229" y="2111160"/>
                  <a:pt x="205403" y="2153437"/>
                  <a:pt x="211483" y="2211691"/>
                </a:cubicBezTo>
                <a:cubicBezTo>
                  <a:pt x="214829" y="2243646"/>
                  <a:pt x="203494" y="2275412"/>
                  <a:pt x="180682" y="2298035"/>
                </a:cubicBezTo>
                <a:cubicBezTo>
                  <a:pt x="570881" y="3042330"/>
                  <a:pt x="1490573" y="3329358"/>
                  <a:pt x="2234867" y="2939160"/>
                </a:cubicBezTo>
                <a:cubicBezTo>
                  <a:pt x="2271016" y="2920190"/>
                  <a:pt x="2306412" y="2899782"/>
                  <a:pt x="2340936" y="2877984"/>
                </a:cubicBezTo>
                <a:cubicBezTo>
                  <a:pt x="2759695" y="2613343"/>
                  <a:pt x="2997707" y="2090423"/>
                  <a:pt x="3227942" y="1584706"/>
                </a:cubicBezTo>
                <a:cubicBezTo>
                  <a:pt x="3465247" y="1064850"/>
                  <a:pt x="3709858" y="527555"/>
                  <a:pt x="4154539" y="246418"/>
                </a:cubicBezTo>
                <a:cubicBezTo>
                  <a:pt x="4897537" y="-223291"/>
                  <a:pt x="5880644" y="-1737"/>
                  <a:pt x="6350352" y="741271"/>
                </a:cubicBezTo>
                <a:cubicBezTo>
                  <a:pt x="6511329" y="995897"/>
                  <a:pt x="6596730" y="1291008"/>
                  <a:pt x="6596636" y="15922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p:txBody>
      </p:sp>
      <p:sp>
        <p:nvSpPr>
          <p:cNvPr id="974" name="Google Shape;974;p54"/>
          <p:cNvSpPr txBox="1"/>
          <p:nvPr/>
        </p:nvSpPr>
        <p:spPr>
          <a:xfrm>
            <a:off x="1178112" y="1033889"/>
            <a:ext cx="3206417" cy="1246495"/>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GB" sz="2800" b="1" i="0" u="none" strike="noStrike" cap="none">
                <a:solidFill>
                  <a:srgbClr val="262626"/>
                </a:solidFill>
                <a:latin typeface="Montserrat"/>
                <a:ea typeface="Montserrat"/>
                <a:cs typeface="Montserrat"/>
                <a:sym typeface="Montserrat"/>
              </a:rPr>
              <a:t>Idan Levy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GB" sz="2800" b="1" i="0" u="none" strike="noStrike" cap="none">
                <a:solidFill>
                  <a:srgbClr val="262626"/>
                </a:solidFill>
                <a:latin typeface="Montserrat"/>
                <a:ea typeface="Montserrat"/>
                <a:cs typeface="Montserrat"/>
                <a:sym typeface="Montserrat"/>
              </a:rPr>
              <a:t>Idan Hassan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262626"/>
                </a:solidFill>
                <a:latin typeface="Montserrat"/>
                <a:ea typeface="Montserrat"/>
                <a:cs typeface="Montserrat"/>
                <a:sym typeface="Montserrat"/>
              </a:rPr>
              <a:t>Skana Robotics</a:t>
            </a:r>
            <a:endParaRPr sz="1200" b="0" i="0" u="none" strike="noStrike" cap="none">
              <a:solidFill>
                <a:srgbClr val="262626"/>
              </a:solidFill>
              <a:latin typeface="Montserrat"/>
              <a:ea typeface="Montserrat"/>
              <a:cs typeface="Montserrat"/>
              <a:sym typeface="Montserrat"/>
            </a:endParaRPr>
          </a:p>
        </p:txBody>
      </p:sp>
      <p:pic>
        <p:nvPicPr>
          <p:cNvPr id="975" name="Google Shape;975;p54">
            <a:hlinkClick r:id="rId3"/>
          </p:cNvPr>
          <p:cNvPicPr preferRelativeResize="0"/>
          <p:nvPr/>
        </p:nvPicPr>
        <p:blipFill rotWithShape="1">
          <a:blip r:embed="rId4">
            <a:alphaModFix/>
          </a:blip>
          <a:srcRect/>
          <a:stretch/>
        </p:blipFill>
        <p:spPr>
          <a:xfrm>
            <a:off x="528626" y="1157737"/>
            <a:ext cx="649486" cy="569387"/>
          </a:xfrm>
          <a:prstGeom prst="rect">
            <a:avLst/>
          </a:prstGeom>
          <a:noFill/>
          <a:ln>
            <a:noFill/>
          </a:ln>
        </p:spPr>
      </p:pic>
      <p:sp>
        <p:nvSpPr>
          <p:cNvPr id="976" name="Google Shape;976;p54"/>
          <p:cNvSpPr txBox="1"/>
          <p:nvPr/>
        </p:nvSpPr>
        <p:spPr>
          <a:xfrm>
            <a:off x="5791082" y="1548560"/>
            <a:ext cx="5872292" cy="350825"/>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2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54"/>
          <p:cNvSpPr txBox="1"/>
          <p:nvPr/>
        </p:nvSpPr>
        <p:spPr>
          <a:xfrm>
            <a:off x="4822817" y="4456840"/>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Advisory</a:t>
            </a:r>
            <a:endParaRPr sz="1400" b="0" i="0" u="none" strike="noStrike" cap="none">
              <a:solidFill>
                <a:srgbClr val="000000"/>
              </a:solidFill>
              <a:latin typeface="Arial"/>
              <a:ea typeface="Arial"/>
              <a:cs typeface="Arial"/>
              <a:sym typeface="Arial"/>
            </a:endParaRPr>
          </a:p>
        </p:txBody>
      </p:sp>
      <p:sp>
        <p:nvSpPr>
          <p:cNvPr id="978" name="Google Shape;978;p54"/>
          <p:cNvSpPr txBox="1"/>
          <p:nvPr/>
        </p:nvSpPr>
        <p:spPr>
          <a:xfrm>
            <a:off x="1342496" y="4456840"/>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Version Bravo</a:t>
            </a:r>
            <a:endParaRPr sz="1400" b="0" i="0" u="none" strike="noStrike" cap="none">
              <a:solidFill>
                <a:srgbClr val="000000"/>
              </a:solidFill>
              <a:latin typeface="Arial"/>
              <a:ea typeface="Arial"/>
              <a:cs typeface="Arial"/>
              <a:sym typeface="Arial"/>
            </a:endParaRPr>
          </a:p>
        </p:txBody>
      </p:sp>
      <p:sp>
        <p:nvSpPr>
          <p:cNvPr id="979" name="Google Shape;979;p54"/>
          <p:cNvSpPr txBox="1"/>
          <p:nvPr/>
        </p:nvSpPr>
        <p:spPr>
          <a:xfrm>
            <a:off x="1342496" y="4821128"/>
            <a:ext cx="2533047" cy="609357"/>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Referral from a Version Bravo Alumni</a:t>
            </a:r>
            <a:endParaRPr sz="1400" b="0" i="0" u="none" strike="noStrike" cap="none">
              <a:solidFill>
                <a:srgbClr val="000000"/>
              </a:solidFill>
              <a:latin typeface="Arial"/>
              <a:ea typeface="Arial"/>
              <a:cs typeface="Arial"/>
              <a:sym typeface="Arial"/>
            </a:endParaRPr>
          </a:p>
        </p:txBody>
      </p:sp>
      <p:pic>
        <p:nvPicPr>
          <p:cNvPr id="980" name="Google Shape;980;p54"/>
          <p:cNvPicPr preferRelativeResize="0"/>
          <p:nvPr/>
        </p:nvPicPr>
        <p:blipFill rotWithShape="1">
          <a:blip r:embed="rId5">
            <a:alphaModFix/>
          </a:blip>
          <a:srcRect/>
          <a:stretch/>
        </p:blipFill>
        <p:spPr>
          <a:xfrm>
            <a:off x="2282344" y="3764863"/>
            <a:ext cx="675837" cy="675567"/>
          </a:xfrm>
          <a:prstGeom prst="rect">
            <a:avLst/>
          </a:prstGeom>
          <a:noFill/>
          <a:ln>
            <a:noFill/>
          </a:ln>
        </p:spPr>
      </p:pic>
      <p:pic>
        <p:nvPicPr>
          <p:cNvPr id="981" name="Google Shape;981;p54" descr="24,878 Advisor Icon Images, Stock Photos, 3D objects, &amp; Vectors |  Shutterstock"/>
          <p:cNvPicPr preferRelativeResize="0"/>
          <p:nvPr/>
        </p:nvPicPr>
        <p:blipFill rotWithShape="1">
          <a:blip r:embed="rId6">
            <a:alphaModFix/>
          </a:blip>
          <a:srcRect/>
          <a:stretch/>
        </p:blipFill>
        <p:spPr>
          <a:xfrm>
            <a:off x="5526193" y="3539499"/>
            <a:ext cx="1126294" cy="1126294"/>
          </a:xfrm>
          <a:prstGeom prst="rect">
            <a:avLst/>
          </a:prstGeom>
          <a:noFill/>
          <a:ln>
            <a:noFill/>
          </a:ln>
        </p:spPr>
      </p:pic>
      <p:pic>
        <p:nvPicPr>
          <p:cNvPr id="982" name="Google Shape;982;p54" descr="Israeli Air Force logo"/>
          <p:cNvPicPr preferRelativeResize="0"/>
          <p:nvPr/>
        </p:nvPicPr>
        <p:blipFill rotWithShape="1">
          <a:blip r:embed="rId7">
            <a:alphaModFix/>
          </a:blip>
          <a:srcRect l="20897" t="14674" r="20293" b="14435"/>
          <a:stretch/>
        </p:blipFill>
        <p:spPr>
          <a:xfrm>
            <a:off x="2019446" y="2365458"/>
            <a:ext cx="525796" cy="633820"/>
          </a:xfrm>
          <a:prstGeom prst="rect">
            <a:avLst/>
          </a:prstGeom>
          <a:noFill/>
          <a:ln>
            <a:noFill/>
          </a:ln>
        </p:spPr>
      </p:pic>
      <p:pic>
        <p:nvPicPr>
          <p:cNvPr id="983" name="Google Shape;983;p54"/>
          <p:cNvPicPr preferRelativeResize="0"/>
          <p:nvPr/>
        </p:nvPicPr>
        <p:blipFill rotWithShape="1">
          <a:blip r:embed="rId8">
            <a:alphaModFix/>
          </a:blip>
          <a:srcRect l="9392" t="19153" r="2160" b="7309"/>
          <a:stretch/>
        </p:blipFill>
        <p:spPr>
          <a:xfrm>
            <a:off x="963615" y="2352704"/>
            <a:ext cx="762333" cy="633820"/>
          </a:xfrm>
          <a:prstGeom prst="rect">
            <a:avLst/>
          </a:prstGeom>
          <a:noFill/>
          <a:ln>
            <a:noFill/>
          </a:ln>
        </p:spPr>
      </p:pic>
      <p:grpSp>
        <p:nvGrpSpPr>
          <p:cNvPr id="984" name="Google Shape;984;p54"/>
          <p:cNvGrpSpPr/>
          <p:nvPr/>
        </p:nvGrpSpPr>
        <p:grpSpPr>
          <a:xfrm>
            <a:off x="2545242" y="2299245"/>
            <a:ext cx="1511554" cy="690853"/>
            <a:chOff x="3473329" y="2225500"/>
            <a:chExt cx="2269200" cy="818691"/>
          </a:xfrm>
        </p:grpSpPr>
        <p:pic>
          <p:nvPicPr>
            <p:cNvPr id="985" name="Google Shape;985;p54"/>
            <p:cNvPicPr preferRelativeResize="0"/>
            <p:nvPr/>
          </p:nvPicPr>
          <p:blipFill rotWithShape="1">
            <a:blip r:embed="rId9">
              <a:alphaModFix/>
            </a:blip>
            <a:srcRect/>
            <a:stretch/>
          </p:blipFill>
          <p:spPr>
            <a:xfrm>
              <a:off x="4014617" y="2225500"/>
              <a:ext cx="1186625" cy="593325"/>
            </a:xfrm>
            <a:prstGeom prst="rect">
              <a:avLst/>
            </a:prstGeom>
            <a:noFill/>
            <a:ln>
              <a:noFill/>
            </a:ln>
          </p:spPr>
        </p:pic>
        <p:sp>
          <p:nvSpPr>
            <p:cNvPr id="986" name="Google Shape;986;p54"/>
            <p:cNvSpPr txBox="1"/>
            <p:nvPr/>
          </p:nvSpPr>
          <p:spPr>
            <a:xfrm>
              <a:off x="3473329" y="2767291"/>
              <a:ext cx="22692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Poppins Light"/>
                  <a:ea typeface="Poppins Light"/>
                  <a:cs typeface="Poppins Light"/>
                  <a:sym typeface="Poppins Light"/>
                </a:rPr>
                <a:t>IL Navy Seal</a:t>
              </a:r>
              <a:endParaRPr sz="1400" b="0" i="0" u="none" strike="noStrike" cap="none">
                <a:solidFill>
                  <a:srgbClr val="000000"/>
                </a:solidFill>
                <a:latin typeface="Arial"/>
                <a:ea typeface="Arial"/>
                <a:cs typeface="Arial"/>
                <a:sym typeface="Arial"/>
              </a:endParaRPr>
            </a:p>
          </p:txBody>
        </p:sp>
      </p:grpSp>
      <p:sp>
        <p:nvSpPr>
          <p:cNvPr id="987" name="Google Shape;987;p54"/>
          <p:cNvSpPr txBox="1"/>
          <p:nvPr/>
        </p:nvSpPr>
        <p:spPr>
          <a:xfrm>
            <a:off x="8270344" y="4464227"/>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Fundraising</a:t>
            </a:r>
            <a:endParaRPr sz="1400" b="0" i="0" u="none" strike="noStrike" cap="none">
              <a:solidFill>
                <a:srgbClr val="000000"/>
              </a:solidFill>
              <a:latin typeface="Arial"/>
              <a:ea typeface="Arial"/>
              <a:cs typeface="Arial"/>
              <a:sym typeface="Arial"/>
            </a:endParaRPr>
          </a:p>
        </p:txBody>
      </p:sp>
      <p:sp>
        <p:nvSpPr>
          <p:cNvPr id="988" name="Google Shape;988;p54"/>
          <p:cNvSpPr txBox="1"/>
          <p:nvPr/>
        </p:nvSpPr>
        <p:spPr>
          <a:xfrm>
            <a:off x="8270344" y="4778666"/>
            <a:ext cx="2533047" cy="86789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Preparing for Seed Fundraise beginning Q2 2025</a:t>
            </a:r>
            <a:endParaRPr sz="1400" b="0" i="0" u="none" strike="noStrike" cap="none">
              <a:solidFill>
                <a:srgbClr val="000000"/>
              </a:solidFill>
              <a:latin typeface="Arial"/>
              <a:ea typeface="Arial"/>
              <a:cs typeface="Arial"/>
              <a:sym typeface="Arial"/>
            </a:endParaRPr>
          </a:p>
        </p:txBody>
      </p:sp>
      <p:pic>
        <p:nvPicPr>
          <p:cNvPr id="989" name="Google Shape;989;p54" descr="400+ Sesame Seed Icon Stock Illustrations, Royalty-Free Vector Graphics &amp;  Clip Art - iStock"/>
          <p:cNvPicPr preferRelativeResize="0"/>
          <p:nvPr/>
        </p:nvPicPr>
        <p:blipFill rotWithShape="1">
          <a:blip r:embed="rId10">
            <a:alphaModFix/>
          </a:blip>
          <a:srcRect t="16066" b="20195"/>
          <a:stretch/>
        </p:blipFill>
        <p:spPr>
          <a:xfrm>
            <a:off x="9009705" y="3799552"/>
            <a:ext cx="1017270" cy="648388"/>
          </a:xfrm>
          <a:prstGeom prst="rect">
            <a:avLst/>
          </a:prstGeom>
          <a:noFill/>
          <a:ln>
            <a:noFill/>
          </a:ln>
        </p:spPr>
      </p:pic>
      <p:sp>
        <p:nvSpPr>
          <p:cNvPr id="990" name="Google Shape;990;p54"/>
          <p:cNvSpPr txBox="1"/>
          <p:nvPr/>
        </p:nvSpPr>
        <p:spPr>
          <a:xfrm>
            <a:off x="4678027" y="1578883"/>
            <a:ext cx="6985347" cy="116951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chemeClr val="dk1"/>
                </a:solidFill>
                <a:latin typeface="Poppins Light"/>
                <a:ea typeface="Poppins Light"/>
                <a:cs typeface="Poppins Light"/>
                <a:sym typeface="Poppins Light"/>
              </a:rPr>
              <a:t>Skana Robotics is developing expendable autonomous maritime vehicles that give small Western Navies the tactical and strategic advantage at sea for today and tomorrow’s geopolitical challenges.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Light"/>
              <a:ea typeface="Poppins Light"/>
              <a:cs typeface="Poppins Light"/>
              <a:sym typeface="Poppins Light"/>
            </a:endParaRPr>
          </a:p>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chemeClr val="dk1"/>
                </a:solidFill>
                <a:latin typeface="Poppins Light"/>
                <a:ea typeface="Poppins Light"/>
                <a:cs typeface="Poppins Light"/>
                <a:sym typeface="Poppins Light"/>
              </a:rPr>
              <a:t>Our team are real end users who fought these battles on land, sea, and air.</a:t>
            </a:r>
            <a:endParaRPr sz="1400" b="0" i="0" u="none" strike="noStrike" cap="none">
              <a:solidFill>
                <a:srgbClr val="000000"/>
              </a:solidFill>
              <a:latin typeface="Arial"/>
              <a:ea typeface="Arial"/>
              <a:cs typeface="Arial"/>
              <a:sym typeface="Arial"/>
            </a:endParaRPr>
          </a:p>
        </p:txBody>
      </p:sp>
      <p:sp>
        <p:nvSpPr>
          <p:cNvPr id="991" name="Google Shape;991;p54"/>
          <p:cNvSpPr txBox="1"/>
          <p:nvPr/>
        </p:nvSpPr>
        <p:spPr>
          <a:xfrm>
            <a:off x="939800" y="321938"/>
            <a:ext cx="10312400" cy="569387"/>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Proven Track Record</a:t>
            </a:r>
            <a:endParaRPr sz="1400" b="0" i="0" u="none" strike="noStrike" cap="none">
              <a:solidFill>
                <a:srgbClr val="000000"/>
              </a:solidFill>
              <a:latin typeface="Arial"/>
              <a:ea typeface="Arial"/>
              <a:cs typeface="Arial"/>
              <a:sym typeface="Arial"/>
            </a:endParaRPr>
          </a:p>
        </p:txBody>
      </p:sp>
      <p:sp>
        <p:nvSpPr>
          <p:cNvPr id="992" name="Google Shape;992;p54"/>
          <p:cNvSpPr txBox="1"/>
          <p:nvPr/>
        </p:nvSpPr>
        <p:spPr>
          <a:xfrm>
            <a:off x="4916032" y="4821128"/>
            <a:ext cx="2317800" cy="5664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Received Equity as trusted Advisors.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5"/>
          <p:cNvSpPr txBox="1"/>
          <p:nvPr/>
        </p:nvSpPr>
        <p:spPr>
          <a:xfrm>
            <a:off x="4852336" y="4472618"/>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Pre-Seed</a:t>
            </a:r>
            <a:endParaRPr sz="1400" b="0" i="0" u="none" strike="noStrike" cap="none">
              <a:solidFill>
                <a:srgbClr val="000000"/>
              </a:solidFill>
              <a:latin typeface="Arial"/>
              <a:ea typeface="Arial"/>
              <a:cs typeface="Arial"/>
              <a:sym typeface="Arial"/>
            </a:endParaRPr>
          </a:p>
        </p:txBody>
      </p:sp>
      <p:sp>
        <p:nvSpPr>
          <p:cNvPr id="998" name="Google Shape;998;p55"/>
          <p:cNvSpPr txBox="1"/>
          <p:nvPr/>
        </p:nvSpPr>
        <p:spPr>
          <a:xfrm>
            <a:off x="5120504" y="4821128"/>
            <a:ext cx="1931700" cy="5664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Invested $125K in SAFE in Oct. ‘24</a:t>
            </a:r>
            <a:endParaRPr sz="1400" b="0" i="0" u="none" strike="noStrike" cap="none">
              <a:solidFill>
                <a:srgbClr val="000000"/>
              </a:solidFill>
              <a:latin typeface="Arial"/>
              <a:ea typeface="Arial"/>
              <a:cs typeface="Arial"/>
              <a:sym typeface="Arial"/>
            </a:endParaRPr>
          </a:p>
        </p:txBody>
      </p:sp>
      <p:sp>
        <p:nvSpPr>
          <p:cNvPr id="999" name="Google Shape;999;p55"/>
          <p:cNvSpPr txBox="1"/>
          <p:nvPr/>
        </p:nvSpPr>
        <p:spPr>
          <a:xfrm>
            <a:off x="8299056" y="4456840"/>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Joined VB</a:t>
            </a:r>
            <a:endParaRPr sz="1400" b="0" i="0" u="none" strike="noStrike" cap="none">
              <a:solidFill>
                <a:srgbClr val="000000"/>
              </a:solidFill>
              <a:latin typeface="Arial"/>
              <a:ea typeface="Arial"/>
              <a:cs typeface="Arial"/>
              <a:sym typeface="Arial"/>
            </a:endParaRPr>
          </a:p>
        </p:txBody>
      </p:sp>
      <p:sp>
        <p:nvSpPr>
          <p:cNvPr id="1000" name="Google Shape;1000;p55"/>
          <p:cNvSpPr txBox="1"/>
          <p:nvPr/>
        </p:nvSpPr>
        <p:spPr>
          <a:xfrm>
            <a:off x="8568004" y="4821128"/>
            <a:ext cx="1995300" cy="8250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Joined VB as US Veteran Network Lead</a:t>
            </a:r>
            <a:endParaRPr sz="1400" b="0" i="0" u="none" strike="noStrike" cap="none">
              <a:solidFill>
                <a:srgbClr val="000000"/>
              </a:solidFill>
              <a:latin typeface="Arial"/>
              <a:ea typeface="Arial"/>
              <a:cs typeface="Arial"/>
              <a:sym typeface="Arial"/>
            </a:endParaRPr>
          </a:p>
        </p:txBody>
      </p:sp>
      <p:sp>
        <p:nvSpPr>
          <p:cNvPr id="1001" name="Google Shape;1001;p55"/>
          <p:cNvSpPr txBox="1"/>
          <p:nvPr/>
        </p:nvSpPr>
        <p:spPr>
          <a:xfrm>
            <a:off x="1256693" y="1072307"/>
            <a:ext cx="3313192" cy="815608"/>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GB" sz="2800" b="1" i="0" u="none" strike="noStrike" cap="none">
                <a:solidFill>
                  <a:srgbClr val="262626"/>
                </a:solidFill>
                <a:latin typeface="Montserrat"/>
                <a:ea typeface="Montserrat"/>
                <a:cs typeface="Montserrat"/>
                <a:sym typeface="Montserrat"/>
              </a:rPr>
              <a:t>JEFF ROSS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GB" sz="2000" b="0" i="0" u="sng" strike="noStrike" cap="none">
                <a:solidFill>
                  <a:srgbClr val="262626"/>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BRECOURT SOLUTIONS</a:t>
            </a:r>
            <a:endParaRPr sz="2800" b="0" i="0" u="none" strike="noStrike" cap="none">
              <a:solidFill>
                <a:srgbClr val="262626"/>
              </a:solidFill>
              <a:latin typeface="Montserrat"/>
              <a:ea typeface="Montserrat"/>
              <a:cs typeface="Montserrat"/>
              <a:sym typeface="Montserrat"/>
            </a:endParaRPr>
          </a:p>
        </p:txBody>
      </p:sp>
      <p:pic>
        <p:nvPicPr>
          <p:cNvPr id="1002" name="Google Shape;1002;p55">
            <a:hlinkClick r:id="rId4"/>
          </p:cNvPr>
          <p:cNvPicPr preferRelativeResize="0"/>
          <p:nvPr/>
        </p:nvPicPr>
        <p:blipFill rotWithShape="1">
          <a:blip r:embed="rId5">
            <a:alphaModFix/>
          </a:blip>
          <a:srcRect/>
          <a:stretch/>
        </p:blipFill>
        <p:spPr>
          <a:xfrm>
            <a:off x="457023" y="1164268"/>
            <a:ext cx="745104" cy="701278"/>
          </a:xfrm>
          <a:prstGeom prst="rect">
            <a:avLst/>
          </a:prstGeom>
          <a:noFill/>
          <a:ln>
            <a:noFill/>
          </a:ln>
        </p:spPr>
      </p:pic>
      <p:grpSp>
        <p:nvGrpSpPr>
          <p:cNvPr id="1003" name="Google Shape;1003;p55"/>
          <p:cNvGrpSpPr/>
          <p:nvPr/>
        </p:nvGrpSpPr>
        <p:grpSpPr>
          <a:xfrm>
            <a:off x="2274484" y="2145988"/>
            <a:ext cx="1228788" cy="812501"/>
            <a:chOff x="3693319" y="2109613"/>
            <a:chExt cx="1374220" cy="898328"/>
          </a:xfrm>
        </p:grpSpPr>
        <p:pic>
          <p:nvPicPr>
            <p:cNvPr id="1004" name="Google Shape;1004;p55"/>
            <p:cNvPicPr preferRelativeResize="0"/>
            <p:nvPr/>
          </p:nvPicPr>
          <p:blipFill rotWithShape="1">
            <a:blip r:embed="rId6">
              <a:alphaModFix/>
            </a:blip>
            <a:srcRect r="1186"/>
            <a:stretch/>
          </p:blipFill>
          <p:spPr>
            <a:xfrm>
              <a:off x="3747730" y="2109613"/>
              <a:ext cx="1218836" cy="641875"/>
            </a:xfrm>
            <a:prstGeom prst="rect">
              <a:avLst/>
            </a:prstGeom>
            <a:noFill/>
            <a:ln>
              <a:noFill/>
            </a:ln>
          </p:spPr>
        </p:pic>
        <p:sp>
          <p:nvSpPr>
            <p:cNvPr id="1005" name="Google Shape;1005;p55"/>
            <p:cNvSpPr txBox="1"/>
            <p:nvPr/>
          </p:nvSpPr>
          <p:spPr>
            <a:xfrm>
              <a:off x="3693319" y="2731041"/>
              <a:ext cx="137422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Poppins Light"/>
                  <a:ea typeface="Poppins Light"/>
                  <a:cs typeface="Poppins Light"/>
                  <a:sym typeface="Poppins Light"/>
                </a:rPr>
                <a:t>US Navy SEAL</a:t>
              </a:r>
              <a:endParaRPr sz="1400" b="0" i="0" u="none" strike="noStrike" cap="none">
                <a:solidFill>
                  <a:srgbClr val="000000"/>
                </a:solidFill>
                <a:latin typeface="Poppins Light"/>
                <a:ea typeface="Poppins Light"/>
                <a:cs typeface="Poppins Light"/>
                <a:sym typeface="Poppins Light"/>
              </a:endParaRPr>
            </a:p>
          </p:txBody>
        </p:sp>
      </p:grpSp>
      <p:sp>
        <p:nvSpPr>
          <p:cNvPr id="1006" name="Google Shape;1006;p55"/>
          <p:cNvSpPr txBox="1"/>
          <p:nvPr/>
        </p:nvSpPr>
        <p:spPr>
          <a:xfrm>
            <a:off x="1342496" y="4456840"/>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Version Bravo</a:t>
            </a:r>
            <a:endParaRPr sz="1400" b="0" i="0" u="none" strike="noStrike" cap="none">
              <a:solidFill>
                <a:srgbClr val="000000"/>
              </a:solidFill>
              <a:latin typeface="Arial"/>
              <a:ea typeface="Arial"/>
              <a:cs typeface="Arial"/>
              <a:sym typeface="Arial"/>
            </a:endParaRPr>
          </a:p>
        </p:txBody>
      </p:sp>
      <p:sp>
        <p:nvSpPr>
          <p:cNvPr id="1007" name="Google Shape;1007;p55"/>
          <p:cNvSpPr txBox="1"/>
          <p:nvPr/>
        </p:nvSpPr>
        <p:spPr>
          <a:xfrm>
            <a:off x="1342496" y="4821128"/>
            <a:ext cx="2533047" cy="609357"/>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Sourced through the Version Bravo Network</a:t>
            </a:r>
            <a:endParaRPr sz="1400" b="0" i="0" u="none" strike="noStrike" cap="none">
              <a:solidFill>
                <a:srgbClr val="000000"/>
              </a:solidFill>
              <a:latin typeface="Arial"/>
              <a:ea typeface="Arial"/>
              <a:cs typeface="Arial"/>
              <a:sym typeface="Arial"/>
            </a:endParaRPr>
          </a:p>
        </p:txBody>
      </p:sp>
      <p:sp>
        <p:nvSpPr>
          <p:cNvPr id="1008" name="Google Shape;1008;p55"/>
          <p:cNvSpPr/>
          <p:nvPr/>
        </p:nvSpPr>
        <p:spPr>
          <a:xfrm flipH="1">
            <a:off x="4605510" y="3353561"/>
            <a:ext cx="6545062" cy="2830070"/>
          </a:xfrm>
          <a:custGeom>
            <a:avLst/>
            <a:gdLst/>
            <a:ahLst/>
            <a:cxnLst/>
            <a:rect l="l" t="t" r="r" b="b"/>
            <a:pathLst>
              <a:path w="6545062" h="3183916" extrusionOk="0">
                <a:moveTo>
                  <a:pt x="6486655" y="953198"/>
                </a:moveTo>
                <a:cubicBezTo>
                  <a:pt x="6434339" y="979803"/>
                  <a:pt x="6370359" y="958971"/>
                  <a:pt x="6343730" y="906656"/>
                </a:cubicBezTo>
                <a:cubicBezTo>
                  <a:pt x="6323982" y="867843"/>
                  <a:pt x="6329920" y="820924"/>
                  <a:pt x="6358694" y="788239"/>
                </a:cubicBezTo>
                <a:cubicBezTo>
                  <a:pt x="5914507" y="74692"/>
                  <a:pt x="4975986" y="-143675"/>
                  <a:pt x="4262445" y="300502"/>
                </a:cubicBezTo>
                <a:cubicBezTo>
                  <a:pt x="4259735" y="302199"/>
                  <a:pt x="4257001" y="303903"/>
                  <a:pt x="4254291" y="305616"/>
                </a:cubicBezTo>
                <a:cubicBezTo>
                  <a:pt x="3835767" y="570257"/>
                  <a:pt x="3597756" y="1093413"/>
                  <a:pt x="3367520" y="1599129"/>
                </a:cubicBezTo>
                <a:cubicBezTo>
                  <a:pt x="3130686" y="2118986"/>
                  <a:pt x="2886076" y="2656516"/>
                  <a:pt x="2442101" y="2937653"/>
                </a:cubicBezTo>
                <a:cubicBezTo>
                  <a:pt x="1698797" y="3407150"/>
                  <a:pt x="715641" y="3185162"/>
                  <a:pt x="246154" y="2441857"/>
                </a:cubicBezTo>
                <a:cubicBezTo>
                  <a:pt x="-223333" y="1698576"/>
                  <a:pt x="-1362" y="715398"/>
                  <a:pt x="741937" y="245920"/>
                </a:cubicBezTo>
                <a:cubicBezTo>
                  <a:pt x="1305375" y="-109960"/>
                  <a:pt x="2030859" y="-77204"/>
                  <a:pt x="2559929" y="328003"/>
                </a:cubicBezTo>
                <a:cubicBezTo>
                  <a:pt x="2610477" y="298162"/>
                  <a:pt x="2675636" y="314948"/>
                  <a:pt x="2705470" y="365494"/>
                </a:cubicBezTo>
                <a:cubicBezTo>
                  <a:pt x="2735328" y="416040"/>
                  <a:pt x="2718525" y="481205"/>
                  <a:pt x="2668001" y="511047"/>
                </a:cubicBezTo>
                <a:cubicBezTo>
                  <a:pt x="2617452" y="540887"/>
                  <a:pt x="2552270" y="524102"/>
                  <a:pt x="2522436" y="473556"/>
                </a:cubicBezTo>
                <a:cubicBezTo>
                  <a:pt x="2506106" y="445881"/>
                  <a:pt x="2503160" y="412297"/>
                  <a:pt x="2514448" y="382204"/>
                </a:cubicBezTo>
                <a:cubicBezTo>
                  <a:pt x="1846035" y="-126524"/>
                  <a:pt x="891788" y="2921"/>
                  <a:pt x="383063" y="671325"/>
                </a:cubicBezTo>
                <a:cubicBezTo>
                  <a:pt x="-125666" y="1339720"/>
                  <a:pt x="3780" y="2293984"/>
                  <a:pt x="672183" y="2802717"/>
                </a:cubicBezTo>
                <a:cubicBezTo>
                  <a:pt x="1177045" y="3186953"/>
                  <a:pt x="1867385" y="3217447"/>
                  <a:pt x="2404161" y="2879211"/>
                </a:cubicBezTo>
                <a:cubicBezTo>
                  <a:pt x="2830461" y="2609385"/>
                  <a:pt x="3070830" y="2081516"/>
                  <a:pt x="3303186" y="1571322"/>
                </a:cubicBezTo>
                <a:cubicBezTo>
                  <a:pt x="3538842" y="1055943"/>
                  <a:pt x="3780153" y="523362"/>
                  <a:pt x="4216587" y="247409"/>
                </a:cubicBezTo>
                <a:cubicBezTo>
                  <a:pt x="4845833" y="-149993"/>
                  <a:pt x="5666409" y="-58601"/>
                  <a:pt x="6192793" y="467512"/>
                </a:cubicBezTo>
                <a:cubicBezTo>
                  <a:pt x="6279396" y="554320"/>
                  <a:pt x="6355843" y="650694"/>
                  <a:pt x="6420671" y="754776"/>
                </a:cubicBezTo>
                <a:cubicBezTo>
                  <a:pt x="6478525" y="744807"/>
                  <a:pt x="6533503" y="783596"/>
                  <a:pt x="6543472" y="841450"/>
                </a:cubicBezTo>
                <a:cubicBezTo>
                  <a:pt x="6551413" y="887473"/>
                  <a:pt x="6528366" y="933308"/>
                  <a:pt x="6486655" y="954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p:txBody>
      </p:sp>
      <p:sp>
        <p:nvSpPr>
          <p:cNvPr id="1009" name="Google Shape;1009;p55"/>
          <p:cNvSpPr/>
          <p:nvPr/>
        </p:nvSpPr>
        <p:spPr>
          <a:xfrm flipH="1">
            <a:off x="1053167" y="3353375"/>
            <a:ext cx="6596674" cy="2830256"/>
          </a:xfrm>
          <a:custGeom>
            <a:avLst/>
            <a:gdLst/>
            <a:ahLst/>
            <a:cxnLst/>
            <a:rect l="l" t="t" r="r" b="b"/>
            <a:pathLst>
              <a:path w="6596674" h="3184497" extrusionOk="0">
                <a:moveTo>
                  <a:pt x="6596164" y="1592247"/>
                </a:moveTo>
                <a:cubicBezTo>
                  <a:pt x="6595929" y="2471407"/>
                  <a:pt x="5883024" y="3183912"/>
                  <a:pt x="5003888" y="3183676"/>
                </a:cubicBezTo>
                <a:cubicBezTo>
                  <a:pt x="4654223" y="3183582"/>
                  <a:pt x="4314337" y="3068370"/>
                  <a:pt x="4036712" y="2855832"/>
                </a:cubicBezTo>
                <a:cubicBezTo>
                  <a:pt x="3986164" y="2885171"/>
                  <a:pt x="3921429" y="2867968"/>
                  <a:pt x="3892090" y="2817444"/>
                </a:cubicBezTo>
                <a:cubicBezTo>
                  <a:pt x="3862751" y="2766896"/>
                  <a:pt x="3879930" y="2702137"/>
                  <a:pt x="3930478" y="2672822"/>
                </a:cubicBezTo>
                <a:cubicBezTo>
                  <a:pt x="3981026" y="2643483"/>
                  <a:pt x="4045761" y="2660662"/>
                  <a:pt x="4075100" y="2711210"/>
                </a:cubicBezTo>
                <a:cubicBezTo>
                  <a:pt x="4091148" y="2738853"/>
                  <a:pt x="4093835" y="2772245"/>
                  <a:pt x="4082429" y="2802103"/>
                </a:cubicBezTo>
                <a:cubicBezTo>
                  <a:pt x="4750677" y="3311260"/>
                  <a:pt x="5705151" y="3182286"/>
                  <a:pt x="6214285" y="2514037"/>
                </a:cubicBezTo>
                <a:cubicBezTo>
                  <a:pt x="6723442" y="1845789"/>
                  <a:pt x="6594468" y="891337"/>
                  <a:pt x="5926220" y="382172"/>
                </a:cubicBezTo>
                <a:cubicBezTo>
                  <a:pt x="5420786" y="-2929"/>
                  <a:pt x="4729232" y="-33289"/>
                  <a:pt x="4192008" y="306039"/>
                </a:cubicBezTo>
                <a:cubicBezTo>
                  <a:pt x="3765472" y="576100"/>
                  <a:pt x="3525104" y="1103733"/>
                  <a:pt x="3292747" y="1613927"/>
                </a:cubicBezTo>
                <a:cubicBezTo>
                  <a:pt x="3058271" y="2129070"/>
                  <a:pt x="2815781" y="2661652"/>
                  <a:pt x="2379348" y="2937840"/>
                </a:cubicBezTo>
                <a:cubicBezTo>
                  <a:pt x="1636279" y="3407667"/>
                  <a:pt x="653006" y="3186174"/>
                  <a:pt x="183157" y="2443081"/>
                </a:cubicBezTo>
                <a:cubicBezTo>
                  <a:pt x="159544" y="2405730"/>
                  <a:pt x="137487" y="2367389"/>
                  <a:pt x="117056" y="2328199"/>
                </a:cubicBezTo>
                <a:cubicBezTo>
                  <a:pt x="58802" y="2334303"/>
                  <a:pt x="6651" y="2292026"/>
                  <a:pt x="547" y="2233772"/>
                </a:cubicBezTo>
                <a:cubicBezTo>
                  <a:pt x="-5556" y="2175518"/>
                  <a:pt x="36744" y="2123367"/>
                  <a:pt x="94975" y="2117264"/>
                </a:cubicBezTo>
                <a:cubicBezTo>
                  <a:pt x="153229" y="2111160"/>
                  <a:pt x="205403" y="2153437"/>
                  <a:pt x="211483" y="2211691"/>
                </a:cubicBezTo>
                <a:cubicBezTo>
                  <a:pt x="214829" y="2243646"/>
                  <a:pt x="203494" y="2275412"/>
                  <a:pt x="180682" y="2298035"/>
                </a:cubicBezTo>
                <a:cubicBezTo>
                  <a:pt x="570881" y="3042330"/>
                  <a:pt x="1490573" y="3329358"/>
                  <a:pt x="2234867" y="2939160"/>
                </a:cubicBezTo>
                <a:cubicBezTo>
                  <a:pt x="2271016" y="2920190"/>
                  <a:pt x="2306412" y="2899782"/>
                  <a:pt x="2340936" y="2877984"/>
                </a:cubicBezTo>
                <a:cubicBezTo>
                  <a:pt x="2759695" y="2613343"/>
                  <a:pt x="2997707" y="2090423"/>
                  <a:pt x="3227942" y="1584706"/>
                </a:cubicBezTo>
                <a:cubicBezTo>
                  <a:pt x="3465247" y="1064850"/>
                  <a:pt x="3709858" y="527555"/>
                  <a:pt x="4154539" y="246418"/>
                </a:cubicBezTo>
                <a:cubicBezTo>
                  <a:pt x="4897537" y="-223291"/>
                  <a:pt x="5880644" y="-1737"/>
                  <a:pt x="6350352" y="741271"/>
                </a:cubicBezTo>
                <a:cubicBezTo>
                  <a:pt x="6511329" y="995897"/>
                  <a:pt x="6596730" y="1291008"/>
                  <a:pt x="6596636" y="15922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Poppins Light"/>
              <a:ea typeface="Poppins Light"/>
              <a:cs typeface="Poppins Light"/>
              <a:sym typeface="Poppins Light"/>
            </a:endParaRPr>
          </a:p>
        </p:txBody>
      </p:sp>
      <p:grpSp>
        <p:nvGrpSpPr>
          <p:cNvPr id="1010" name="Google Shape;1010;p55"/>
          <p:cNvGrpSpPr/>
          <p:nvPr/>
        </p:nvGrpSpPr>
        <p:grpSpPr>
          <a:xfrm>
            <a:off x="702299" y="2126914"/>
            <a:ext cx="1240087" cy="866959"/>
            <a:chOff x="4801230" y="2268195"/>
            <a:chExt cx="1044367" cy="669028"/>
          </a:xfrm>
        </p:grpSpPr>
        <p:pic>
          <p:nvPicPr>
            <p:cNvPr id="1011" name="Google Shape;1011;p55" descr="logo"/>
            <p:cNvPicPr preferRelativeResize="0"/>
            <p:nvPr/>
          </p:nvPicPr>
          <p:blipFill rotWithShape="1">
            <a:blip r:embed="rId7">
              <a:alphaModFix/>
            </a:blip>
            <a:srcRect l="25270"/>
            <a:stretch/>
          </p:blipFill>
          <p:spPr>
            <a:xfrm>
              <a:off x="4801230" y="2628405"/>
              <a:ext cx="1044367" cy="308818"/>
            </a:xfrm>
            <a:prstGeom prst="rect">
              <a:avLst/>
            </a:prstGeom>
            <a:noFill/>
            <a:ln>
              <a:noFill/>
            </a:ln>
          </p:spPr>
        </p:pic>
        <p:pic>
          <p:nvPicPr>
            <p:cNvPr id="1012" name="Google Shape;1012;p55" descr="logo"/>
            <p:cNvPicPr preferRelativeResize="0"/>
            <p:nvPr/>
          </p:nvPicPr>
          <p:blipFill rotWithShape="1">
            <a:blip r:embed="rId7">
              <a:alphaModFix/>
            </a:blip>
            <a:srcRect r="74710"/>
            <a:stretch/>
          </p:blipFill>
          <p:spPr>
            <a:xfrm>
              <a:off x="5124763" y="2268195"/>
              <a:ext cx="397299" cy="347137"/>
            </a:xfrm>
            <a:prstGeom prst="rect">
              <a:avLst/>
            </a:prstGeom>
            <a:noFill/>
            <a:ln>
              <a:noFill/>
            </a:ln>
          </p:spPr>
        </p:pic>
      </p:grpSp>
      <p:pic>
        <p:nvPicPr>
          <p:cNvPr id="1013" name="Google Shape;1013;p55" descr="400+ Sesame Seed Icon Stock Illustrations, Royalty-Free Vector Graphics &amp;  Clip Art - iStock"/>
          <p:cNvPicPr preferRelativeResize="0"/>
          <p:nvPr/>
        </p:nvPicPr>
        <p:blipFill rotWithShape="1">
          <a:blip r:embed="rId8">
            <a:alphaModFix/>
          </a:blip>
          <a:srcRect t="16066" b="20195"/>
          <a:stretch/>
        </p:blipFill>
        <p:spPr>
          <a:xfrm>
            <a:off x="5577672" y="3778452"/>
            <a:ext cx="1017270" cy="648388"/>
          </a:xfrm>
          <a:prstGeom prst="rect">
            <a:avLst/>
          </a:prstGeom>
          <a:noFill/>
          <a:ln>
            <a:noFill/>
          </a:ln>
        </p:spPr>
      </p:pic>
      <p:pic>
        <p:nvPicPr>
          <p:cNvPr id="1014" name="Google Shape;1014;p55"/>
          <p:cNvPicPr preferRelativeResize="0"/>
          <p:nvPr/>
        </p:nvPicPr>
        <p:blipFill rotWithShape="1">
          <a:blip r:embed="rId9">
            <a:alphaModFix/>
          </a:blip>
          <a:srcRect/>
          <a:stretch/>
        </p:blipFill>
        <p:spPr>
          <a:xfrm>
            <a:off x="2282344" y="3764863"/>
            <a:ext cx="675837" cy="675567"/>
          </a:xfrm>
          <a:prstGeom prst="rect">
            <a:avLst/>
          </a:prstGeom>
          <a:noFill/>
          <a:ln>
            <a:noFill/>
          </a:ln>
        </p:spPr>
      </p:pic>
      <p:pic>
        <p:nvPicPr>
          <p:cNvPr id="1015" name="Google Shape;1015;p55" descr="24,878 Advisor Icon Images, Stock Photos, 3D objects, &amp; Vectors |  Shutterstock"/>
          <p:cNvPicPr preferRelativeResize="0"/>
          <p:nvPr/>
        </p:nvPicPr>
        <p:blipFill rotWithShape="1">
          <a:blip r:embed="rId10">
            <a:alphaModFix/>
          </a:blip>
          <a:srcRect/>
          <a:stretch/>
        </p:blipFill>
        <p:spPr>
          <a:xfrm>
            <a:off x="9002432" y="3539499"/>
            <a:ext cx="1126294" cy="1126294"/>
          </a:xfrm>
          <a:prstGeom prst="rect">
            <a:avLst/>
          </a:prstGeom>
          <a:noFill/>
          <a:ln>
            <a:noFill/>
          </a:ln>
        </p:spPr>
      </p:pic>
      <p:sp>
        <p:nvSpPr>
          <p:cNvPr id="1016" name="Google Shape;1016;p55"/>
          <p:cNvSpPr txBox="1"/>
          <p:nvPr/>
        </p:nvSpPr>
        <p:spPr>
          <a:xfrm>
            <a:off x="939800" y="321938"/>
            <a:ext cx="10312400" cy="569387"/>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Proven Track Record</a:t>
            </a:r>
            <a:endParaRPr sz="1400" b="0" i="0" u="none" strike="noStrike" cap="none">
              <a:solidFill>
                <a:srgbClr val="000000"/>
              </a:solidFill>
              <a:latin typeface="Arial"/>
              <a:ea typeface="Arial"/>
              <a:cs typeface="Arial"/>
              <a:sym typeface="Arial"/>
            </a:endParaRPr>
          </a:p>
        </p:txBody>
      </p:sp>
      <p:sp>
        <p:nvSpPr>
          <p:cNvPr id="1017" name="Google Shape;1017;p55"/>
          <p:cNvSpPr/>
          <p:nvPr/>
        </p:nvSpPr>
        <p:spPr>
          <a:xfrm>
            <a:off x="4532924" y="1131952"/>
            <a:ext cx="7318133" cy="2063373"/>
          </a:xfrm>
          <a:prstGeom prst="roundRect">
            <a:avLst>
              <a:gd name="adj" fmla="val 4850"/>
            </a:avLst>
          </a:prstGeom>
          <a:solidFill>
            <a:schemeClr val="lt1"/>
          </a:solidFill>
          <a:ln>
            <a:noFill/>
          </a:ln>
          <a:effectLst>
            <a:outerShdw blurRad="254000" sx="102000" sy="102000" algn="ctr" rotWithShape="0">
              <a:schemeClr val="accent1">
                <a:alpha val="4784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1018" name="Google Shape;1018;p55"/>
          <p:cNvSpPr txBox="1"/>
          <p:nvPr/>
        </p:nvSpPr>
        <p:spPr>
          <a:xfrm>
            <a:off x="4617720" y="1211644"/>
            <a:ext cx="7138901" cy="1902019"/>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Brecourt Solutions’ protects bystanders and first responders, instantly deploying non-violent, proactive measures against gun violence and active shooter situations. Our technologies provide integrated systems for law enforcement, work, education, retail and travel, impacting every facet of life across every industry. Our team of experts believe in the power of technology to change the way society approaches and responds to violent crime, and we’re committed to making communities safer and freer for everyone.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6"/>
          <p:cNvSpPr/>
          <p:nvPr/>
        </p:nvSpPr>
        <p:spPr>
          <a:xfrm>
            <a:off x="1053167" y="3353561"/>
            <a:ext cx="6545062" cy="2727199"/>
          </a:xfrm>
          <a:custGeom>
            <a:avLst/>
            <a:gdLst/>
            <a:ahLst/>
            <a:cxnLst/>
            <a:rect l="l" t="t" r="r" b="b"/>
            <a:pathLst>
              <a:path w="6545062" h="3183916" extrusionOk="0">
                <a:moveTo>
                  <a:pt x="6486655" y="953198"/>
                </a:moveTo>
                <a:cubicBezTo>
                  <a:pt x="6434339" y="979803"/>
                  <a:pt x="6370359" y="958971"/>
                  <a:pt x="6343730" y="906656"/>
                </a:cubicBezTo>
                <a:cubicBezTo>
                  <a:pt x="6323982" y="867843"/>
                  <a:pt x="6329920" y="820924"/>
                  <a:pt x="6358694" y="788239"/>
                </a:cubicBezTo>
                <a:cubicBezTo>
                  <a:pt x="5914507" y="74692"/>
                  <a:pt x="4975986" y="-143675"/>
                  <a:pt x="4262445" y="300502"/>
                </a:cubicBezTo>
                <a:cubicBezTo>
                  <a:pt x="4259735" y="302199"/>
                  <a:pt x="4257001" y="303903"/>
                  <a:pt x="4254291" y="305616"/>
                </a:cubicBezTo>
                <a:cubicBezTo>
                  <a:pt x="3835767" y="570257"/>
                  <a:pt x="3597756" y="1093413"/>
                  <a:pt x="3367520" y="1599129"/>
                </a:cubicBezTo>
                <a:cubicBezTo>
                  <a:pt x="3130686" y="2118986"/>
                  <a:pt x="2886076" y="2656516"/>
                  <a:pt x="2442101" y="2937653"/>
                </a:cubicBezTo>
                <a:cubicBezTo>
                  <a:pt x="1698797" y="3407150"/>
                  <a:pt x="715641" y="3185162"/>
                  <a:pt x="246154" y="2441857"/>
                </a:cubicBezTo>
                <a:cubicBezTo>
                  <a:pt x="-223333" y="1698576"/>
                  <a:pt x="-1362" y="715398"/>
                  <a:pt x="741937" y="245920"/>
                </a:cubicBezTo>
                <a:cubicBezTo>
                  <a:pt x="1305375" y="-109960"/>
                  <a:pt x="2030859" y="-77204"/>
                  <a:pt x="2559929" y="328003"/>
                </a:cubicBezTo>
                <a:cubicBezTo>
                  <a:pt x="2610477" y="298162"/>
                  <a:pt x="2675636" y="314948"/>
                  <a:pt x="2705470" y="365494"/>
                </a:cubicBezTo>
                <a:cubicBezTo>
                  <a:pt x="2735328" y="416040"/>
                  <a:pt x="2718525" y="481205"/>
                  <a:pt x="2668001" y="511047"/>
                </a:cubicBezTo>
                <a:cubicBezTo>
                  <a:pt x="2617452" y="540887"/>
                  <a:pt x="2552270" y="524102"/>
                  <a:pt x="2522436" y="473556"/>
                </a:cubicBezTo>
                <a:cubicBezTo>
                  <a:pt x="2506106" y="445881"/>
                  <a:pt x="2503160" y="412297"/>
                  <a:pt x="2514448" y="382204"/>
                </a:cubicBezTo>
                <a:cubicBezTo>
                  <a:pt x="1846035" y="-126524"/>
                  <a:pt x="891788" y="2921"/>
                  <a:pt x="383063" y="671325"/>
                </a:cubicBezTo>
                <a:cubicBezTo>
                  <a:pt x="-125666" y="1339720"/>
                  <a:pt x="3780" y="2293984"/>
                  <a:pt x="672183" y="2802717"/>
                </a:cubicBezTo>
                <a:cubicBezTo>
                  <a:pt x="1177045" y="3186953"/>
                  <a:pt x="1867385" y="3217447"/>
                  <a:pt x="2404161" y="2879211"/>
                </a:cubicBezTo>
                <a:cubicBezTo>
                  <a:pt x="2830461" y="2609385"/>
                  <a:pt x="3070830" y="2081516"/>
                  <a:pt x="3303186" y="1571322"/>
                </a:cubicBezTo>
                <a:cubicBezTo>
                  <a:pt x="3538842" y="1055943"/>
                  <a:pt x="3780153" y="523362"/>
                  <a:pt x="4216587" y="247409"/>
                </a:cubicBezTo>
                <a:cubicBezTo>
                  <a:pt x="4845833" y="-149993"/>
                  <a:pt x="5666409" y="-58601"/>
                  <a:pt x="6192793" y="467512"/>
                </a:cubicBezTo>
                <a:cubicBezTo>
                  <a:pt x="6279396" y="554320"/>
                  <a:pt x="6355843" y="650694"/>
                  <a:pt x="6420671" y="754776"/>
                </a:cubicBezTo>
                <a:cubicBezTo>
                  <a:pt x="6478525" y="744807"/>
                  <a:pt x="6533503" y="783596"/>
                  <a:pt x="6543472" y="841450"/>
                </a:cubicBezTo>
                <a:cubicBezTo>
                  <a:pt x="6551413" y="887473"/>
                  <a:pt x="6528366" y="933308"/>
                  <a:pt x="6486655" y="954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p:txBody>
      </p:sp>
      <p:sp>
        <p:nvSpPr>
          <p:cNvPr id="1024" name="Google Shape;1024;p56"/>
          <p:cNvSpPr/>
          <p:nvPr/>
        </p:nvSpPr>
        <p:spPr>
          <a:xfrm>
            <a:off x="4553898" y="3353375"/>
            <a:ext cx="6596674" cy="2727200"/>
          </a:xfrm>
          <a:custGeom>
            <a:avLst/>
            <a:gdLst/>
            <a:ahLst/>
            <a:cxnLst/>
            <a:rect l="l" t="t" r="r" b="b"/>
            <a:pathLst>
              <a:path w="6596674" h="3184497" extrusionOk="0">
                <a:moveTo>
                  <a:pt x="6596164" y="1592247"/>
                </a:moveTo>
                <a:cubicBezTo>
                  <a:pt x="6595929" y="2471407"/>
                  <a:pt x="5883024" y="3183912"/>
                  <a:pt x="5003888" y="3183676"/>
                </a:cubicBezTo>
                <a:cubicBezTo>
                  <a:pt x="4654223" y="3183582"/>
                  <a:pt x="4314337" y="3068370"/>
                  <a:pt x="4036712" y="2855832"/>
                </a:cubicBezTo>
                <a:cubicBezTo>
                  <a:pt x="3986164" y="2885171"/>
                  <a:pt x="3921429" y="2867968"/>
                  <a:pt x="3892090" y="2817444"/>
                </a:cubicBezTo>
                <a:cubicBezTo>
                  <a:pt x="3862751" y="2766896"/>
                  <a:pt x="3879930" y="2702137"/>
                  <a:pt x="3930478" y="2672822"/>
                </a:cubicBezTo>
                <a:cubicBezTo>
                  <a:pt x="3981026" y="2643483"/>
                  <a:pt x="4045761" y="2660662"/>
                  <a:pt x="4075100" y="2711210"/>
                </a:cubicBezTo>
                <a:cubicBezTo>
                  <a:pt x="4091148" y="2738853"/>
                  <a:pt x="4093835" y="2772245"/>
                  <a:pt x="4082429" y="2802103"/>
                </a:cubicBezTo>
                <a:cubicBezTo>
                  <a:pt x="4750677" y="3311260"/>
                  <a:pt x="5705151" y="3182286"/>
                  <a:pt x="6214285" y="2514037"/>
                </a:cubicBezTo>
                <a:cubicBezTo>
                  <a:pt x="6723442" y="1845789"/>
                  <a:pt x="6594468" y="891337"/>
                  <a:pt x="5926220" y="382172"/>
                </a:cubicBezTo>
                <a:cubicBezTo>
                  <a:pt x="5420786" y="-2929"/>
                  <a:pt x="4729232" y="-33289"/>
                  <a:pt x="4192008" y="306039"/>
                </a:cubicBezTo>
                <a:cubicBezTo>
                  <a:pt x="3765472" y="576100"/>
                  <a:pt x="3525104" y="1103733"/>
                  <a:pt x="3292747" y="1613927"/>
                </a:cubicBezTo>
                <a:cubicBezTo>
                  <a:pt x="3058271" y="2129070"/>
                  <a:pt x="2815781" y="2661652"/>
                  <a:pt x="2379348" y="2937840"/>
                </a:cubicBezTo>
                <a:cubicBezTo>
                  <a:pt x="1636279" y="3407667"/>
                  <a:pt x="653006" y="3186174"/>
                  <a:pt x="183157" y="2443081"/>
                </a:cubicBezTo>
                <a:cubicBezTo>
                  <a:pt x="159544" y="2405730"/>
                  <a:pt x="137487" y="2367389"/>
                  <a:pt x="117056" y="2328199"/>
                </a:cubicBezTo>
                <a:cubicBezTo>
                  <a:pt x="58802" y="2334303"/>
                  <a:pt x="6651" y="2292026"/>
                  <a:pt x="547" y="2233772"/>
                </a:cubicBezTo>
                <a:cubicBezTo>
                  <a:pt x="-5556" y="2175518"/>
                  <a:pt x="36744" y="2123367"/>
                  <a:pt x="94975" y="2117264"/>
                </a:cubicBezTo>
                <a:cubicBezTo>
                  <a:pt x="153229" y="2111160"/>
                  <a:pt x="205403" y="2153437"/>
                  <a:pt x="211483" y="2211691"/>
                </a:cubicBezTo>
                <a:cubicBezTo>
                  <a:pt x="214829" y="2243646"/>
                  <a:pt x="203494" y="2275412"/>
                  <a:pt x="180682" y="2298035"/>
                </a:cubicBezTo>
                <a:cubicBezTo>
                  <a:pt x="570881" y="3042330"/>
                  <a:pt x="1490573" y="3329358"/>
                  <a:pt x="2234867" y="2939160"/>
                </a:cubicBezTo>
                <a:cubicBezTo>
                  <a:pt x="2271016" y="2920190"/>
                  <a:pt x="2306412" y="2899782"/>
                  <a:pt x="2340936" y="2877984"/>
                </a:cubicBezTo>
                <a:cubicBezTo>
                  <a:pt x="2759695" y="2613343"/>
                  <a:pt x="2997707" y="2090423"/>
                  <a:pt x="3227942" y="1584706"/>
                </a:cubicBezTo>
                <a:cubicBezTo>
                  <a:pt x="3465247" y="1064850"/>
                  <a:pt x="3709858" y="527555"/>
                  <a:pt x="4154539" y="246418"/>
                </a:cubicBezTo>
                <a:cubicBezTo>
                  <a:pt x="4897537" y="-223291"/>
                  <a:pt x="5880644" y="-1737"/>
                  <a:pt x="6350352" y="741271"/>
                </a:cubicBezTo>
                <a:cubicBezTo>
                  <a:pt x="6511329" y="995897"/>
                  <a:pt x="6596730" y="1291008"/>
                  <a:pt x="6596636" y="15922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Light"/>
              <a:ea typeface="Poppins Light"/>
              <a:cs typeface="Poppins Light"/>
              <a:sym typeface="Poppins Light"/>
            </a:endParaRPr>
          </a:p>
        </p:txBody>
      </p:sp>
      <p:sp>
        <p:nvSpPr>
          <p:cNvPr id="1025" name="Google Shape;1025;p56"/>
          <p:cNvSpPr txBox="1"/>
          <p:nvPr/>
        </p:nvSpPr>
        <p:spPr>
          <a:xfrm>
            <a:off x="1187167" y="1070106"/>
            <a:ext cx="3206417" cy="815608"/>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GB" sz="2800" b="1" i="0" u="none" strike="noStrike" cap="none">
                <a:solidFill>
                  <a:srgbClr val="262626"/>
                </a:solidFill>
                <a:latin typeface="Montserrat"/>
                <a:ea typeface="Montserrat"/>
                <a:cs typeface="Montserrat"/>
                <a:sym typeface="Montserrat"/>
              </a:rPr>
              <a:t>Corey Feldman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GB" sz="2000" b="0" i="0" u="sng" strike="noStrike" cap="none">
                <a:solidFill>
                  <a:schemeClr val="hlink"/>
                </a:solidFill>
                <a:latin typeface="Montserrat"/>
                <a:ea typeface="Montserrat"/>
                <a:cs typeface="Montserrat"/>
                <a:sym typeface="Montserrat"/>
                <a:hlinkClick r:id="rId3"/>
              </a:rPr>
              <a:t>Protego Health</a:t>
            </a:r>
            <a:endParaRPr sz="1200" b="0" i="0" u="none" strike="noStrike" cap="none">
              <a:solidFill>
                <a:srgbClr val="262626"/>
              </a:solidFill>
              <a:latin typeface="Montserrat"/>
              <a:ea typeface="Montserrat"/>
              <a:cs typeface="Montserrat"/>
              <a:sym typeface="Montserrat"/>
            </a:endParaRPr>
          </a:p>
        </p:txBody>
      </p:sp>
      <p:pic>
        <p:nvPicPr>
          <p:cNvPr id="1026" name="Google Shape;1026;p56">
            <a:hlinkClick r:id="rId4"/>
          </p:cNvPr>
          <p:cNvPicPr preferRelativeResize="0"/>
          <p:nvPr/>
        </p:nvPicPr>
        <p:blipFill rotWithShape="1">
          <a:blip r:embed="rId5">
            <a:alphaModFix/>
          </a:blip>
          <a:srcRect/>
          <a:stretch/>
        </p:blipFill>
        <p:spPr>
          <a:xfrm>
            <a:off x="389755" y="1135635"/>
            <a:ext cx="745104" cy="701278"/>
          </a:xfrm>
          <a:prstGeom prst="rect">
            <a:avLst/>
          </a:prstGeom>
          <a:noFill/>
          <a:ln>
            <a:noFill/>
          </a:ln>
        </p:spPr>
      </p:pic>
      <p:sp>
        <p:nvSpPr>
          <p:cNvPr id="1027" name="Google Shape;1027;p56"/>
          <p:cNvSpPr txBox="1"/>
          <p:nvPr/>
        </p:nvSpPr>
        <p:spPr>
          <a:xfrm>
            <a:off x="4822817" y="4456840"/>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Advisor</a:t>
            </a:r>
            <a:endParaRPr sz="1400" b="0" i="0" u="none" strike="noStrike" cap="none">
              <a:solidFill>
                <a:srgbClr val="000000"/>
              </a:solidFill>
              <a:latin typeface="Arial"/>
              <a:ea typeface="Arial"/>
              <a:cs typeface="Arial"/>
              <a:sym typeface="Arial"/>
            </a:endParaRPr>
          </a:p>
        </p:txBody>
      </p:sp>
      <p:sp>
        <p:nvSpPr>
          <p:cNvPr id="1028" name="Google Shape;1028;p56"/>
          <p:cNvSpPr txBox="1"/>
          <p:nvPr/>
        </p:nvSpPr>
        <p:spPr>
          <a:xfrm>
            <a:off x="4916032" y="4821128"/>
            <a:ext cx="2317800" cy="5664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Received Equity as trusted advisors. </a:t>
            </a:r>
            <a:endParaRPr sz="1400" b="0" i="0" u="none" strike="noStrike" cap="none">
              <a:solidFill>
                <a:srgbClr val="000000"/>
              </a:solidFill>
              <a:latin typeface="Arial"/>
              <a:ea typeface="Arial"/>
              <a:cs typeface="Arial"/>
              <a:sym typeface="Arial"/>
            </a:endParaRPr>
          </a:p>
        </p:txBody>
      </p:sp>
      <p:sp>
        <p:nvSpPr>
          <p:cNvPr id="1029" name="Google Shape;1029;p56"/>
          <p:cNvSpPr txBox="1"/>
          <p:nvPr/>
        </p:nvSpPr>
        <p:spPr>
          <a:xfrm>
            <a:off x="1375446" y="4317515"/>
            <a:ext cx="25329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Combat Veteran Referral</a:t>
            </a:r>
            <a:endParaRPr sz="1400" b="0" i="0" u="none" strike="noStrike" cap="none">
              <a:solidFill>
                <a:srgbClr val="000000"/>
              </a:solidFill>
              <a:latin typeface="Arial"/>
              <a:ea typeface="Arial"/>
              <a:cs typeface="Arial"/>
              <a:sym typeface="Arial"/>
            </a:endParaRPr>
          </a:p>
        </p:txBody>
      </p:sp>
      <p:sp>
        <p:nvSpPr>
          <p:cNvPr id="1030" name="Google Shape;1030;p56"/>
          <p:cNvSpPr txBox="1"/>
          <p:nvPr/>
        </p:nvSpPr>
        <p:spPr>
          <a:xfrm>
            <a:off x="1342500" y="4971875"/>
            <a:ext cx="2650500" cy="5664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Direct Referral from Portfolio Company (TrialKit)</a:t>
            </a:r>
            <a:endParaRPr sz="1400" b="0" i="0" u="none" strike="noStrike" cap="none">
              <a:solidFill>
                <a:srgbClr val="000000"/>
              </a:solidFill>
              <a:latin typeface="Arial"/>
              <a:ea typeface="Arial"/>
              <a:cs typeface="Arial"/>
              <a:sym typeface="Arial"/>
            </a:endParaRPr>
          </a:p>
        </p:txBody>
      </p:sp>
      <p:sp>
        <p:nvSpPr>
          <p:cNvPr id="1031" name="Google Shape;1031;p56"/>
          <p:cNvSpPr txBox="1"/>
          <p:nvPr/>
        </p:nvSpPr>
        <p:spPr>
          <a:xfrm>
            <a:off x="8270344" y="4464227"/>
            <a:ext cx="253304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GB" sz="1800" b="1" i="0" u="none" strike="noStrike" cap="none">
                <a:solidFill>
                  <a:schemeClr val="dk1"/>
                </a:solidFill>
                <a:latin typeface="Montserrat"/>
                <a:ea typeface="Montserrat"/>
                <a:cs typeface="Montserrat"/>
                <a:sym typeface="Montserrat"/>
              </a:rPr>
              <a:t>Fundraising</a:t>
            </a:r>
            <a:endParaRPr sz="1400" b="0" i="0" u="none" strike="noStrike" cap="none">
              <a:solidFill>
                <a:srgbClr val="000000"/>
              </a:solidFill>
              <a:latin typeface="Arial"/>
              <a:ea typeface="Arial"/>
              <a:cs typeface="Arial"/>
              <a:sym typeface="Arial"/>
            </a:endParaRPr>
          </a:p>
        </p:txBody>
      </p:sp>
      <p:sp>
        <p:nvSpPr>
          <p:cNvPr id="1032" name="Google Shape;1032;p56"/>
          <p:cNvSpPr txBox="1"/>
          <p:nvPr/>
        </p:nvSpPr>
        <p:spPr>
          <a:xfrm>
            <a:off x="8270344" y="4778666"/>
            <a:ext cx="2533047" cy="86789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chemeClr val="dk1"/>
              </a:buClr>
              <a:buSzPts val="1400"/>
              <a:buFont typeface="Arial"/>
              <a:buNone/>
            </a:pPr>
            <a:r>
              <a:rPr lang="en-GB" sz="1400" b="0" i="0" u="none" strike="noStrike" cap="none">
                <a:solidFill>
                  <a:schemeClr val="dk1"/>
                </a:solidFill>
                <a:latin typeface="Poppins Light"/>
                <a:ea typeface="Poppins Light"/>
                <a:cs typeface="Poppins Light"/>
                <a:sym typeface="Poppins Light"/>
              </a:rPr>
              <a:t>Preparing for Seed Fundraise beginning Q2 2025</a:t>
            </a:r>
            <a:endParaRPr sz="1400" b="0" i="0" u="none" strike="noStrike" cap="none">
              <a:solidFill>
                <a:srgbClr val="000000"/>
              </a:solidFill>
              <a:latin typeface="Arial"/>
              <a:ea typeface="Arial"/>
              <a:cs typeface="Arial"/>
              <a:sym typeface="Arial"/>
            </a:endParaRPr>
          </a:p>
        </p:txBody>
      </p:sp>
      <p:pic>
        <p:nvPicPr>
          <p:cNvPr id="1033" name="Google Shape;1033;p56" descr="Givati Recon for Dark Colors Poster by ..."/>
          <p:cNvPicPr preferRelativeResize="0"/>
          <p:nvPr/>
        </p:nvPicPr>
        <p:blipFill rotWithShape="1">
          <a:blip r:embed="rId6">
            <a:alphaModFix/>
          </a:blip>
          <a:srcRect/>
          <a:stretch/>
        </p:blipFill>
        <p:spPr>
          <a:xfrm>
            <a:off x="2345715" y="1994604"/>
            <a:ext cx="923433" cy="822554"/>
          </a:xfrm>
          <a:prstGeom prst="rect">
            <a:avLst/>
          </a:prstGeom>
          <a:noFill/>
          <a:ln>
            <a:noFill/>
          </a:ln>
        </p:spPr>
      </p:pic>
      <p:sp>
        <p:nvSpPr>
          <p:cNvPr id="1034" name="Google Shape;1034;p56"/>
          <p:cNvSpPr txBox="1"/>
          <p:nvPr/>
        </p:nvSpPr>
        <p:spPr>
          <a:xfrm>
            <a:off x="939800" y="321938"/>
            <a:ext cx="10312400" cy="569387"/>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Proven Track Record</a:t>
            </a:r>
            <a:endParaRPr sz="1400" b="0" i="0" u="none" strike="noStrike" cap="none">
              <a:solidFill>
                <a:srgbClr val="000000"/>
              </a:solidFill>
              <a:latin typeface="Arial"/>
              <a:ea typeface="Arial"/>
              <a:cs typeface="Arial"/>
              <a:sym typeface="Arial"/>
            </a:endParaRPr>
          </a:p>
        </p:txBody>
      </p:sp>
      <p:sp>
        <p:nvSpPr>
          <p:cNvPr id="1035" name="Google Shape;1035;p56"/>
          <p:cNvSpPr/>
          <p:nvPr/>
        </p:nvSpPr>
        <p:spPr>
          <a:xfrm>
            <a:off x="4532924" y="1131952"/>
            <a:ext cx="7318133" cy="2063373"/>
          </a:xfrm>
          <a:prstGeom prst="roundRect">
            <a:avLst>
              <a:gd name="adj" fmla="val 4850"/>
            </a:avLst>
          </a:prstGeom>
          <a:solidFill>
            <a:schemeClr val="lt1"/>
          </a:solidFill>
          <a:ln>
            <a:noFill/>
          </a:ln>
          <a:effectLst>
            <a:outerShdw blurRad="254000" sx="102000" sy="102000" algn="ctr" rotWithShape="0">
              <a:schemeClr val="accent1">
                <a:alpha val="4784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1036" name="Google Shape;1036;p56"/>
          <p:cNvSpPr txBox="1"/>
          <p:nvPr/>
        </p:nvSpPr>
        <p:spPr>
          <a:xfrm>
            <a:off x="4617720" y="1471161"/>
            <a:ext cx="7138901"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chemeClr val="dk1"/>
                </a:solidFill>
                <a:latin typeface="Poppins Light"/>
                <a:ea typeface="Poppins Light"/>
                <a:cs typeface="Poppins Light"/>
                <a:sym typeface="Poppins Light"/>
              </a:rPr>
              <a:t>Covered Health is automating the most challenging and time-consuming elements of appealing denied medical claims for providers.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oppins Light"/>
              <a:ea typeface="Poppins Light"/>
              <a:cs typeface="Poppins Light"/>
              <a:sym typeface="Poppins Light"/>
            </a:endParaRPr>
          </a:p>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chemeClr val="dk1"/>
                </a:solidFill>
                <a:latin typeface="Poppins Light"/>
                <a:ea typeface="Poppins Light"/>
                <a:cs typeface="Poppins Light"/>
                <a:sym typeface="Poppins Light"/>
              </a:rPr>
              <a:t>By streamlining access to diverse databases and inputs, Covered uses AI to helps RCM specialists and providers identify denial root causes, and generate appeals. </a:t>
            </a:r>
            <a:endParaRPr sz="1200" b="0" i="0" u="none" strike="noStrike" cap="none">
              <a:solidFill>
                <a:srgbClr val="000000"/>
              </a:solidFill>
              <a:latin typeface="Poppins"/>
              <a:ea typeface="Poppins"/>
              <a:cs typeface="Poppins"/>
              <a:sym typeface="Poppins"/>
            </a:endParaRPr>
          </a:p>
        </p:txBody>
      </p:sp>
      <p:pic>
        <p:nvPicPr>
          <p:cNvPr id="1037" name="Google Shape;1037;p56"/>
          <p:cNvPicPr preferRelativeResize="0"/>
          <p:nvPr/>
        </p:nvPicPr>
        <p:blipFill rotWithShape="1">
          <a:blip r:embed="rId7">
            <a:alphaModFix/>
          </a:blip>
          <a:srcRect/>
          <a:stretch/>
        </p:blipFill>
        <p:spPr>
          <a:xfrm>
            <a:off x="2303982" y="3634113"/>
            <a:ext cx="675838" cy="675567"/>
          </a:xfrm>
          <a:prstGeom prst="rect">
            <a:avLst/>
          </a:prstGeom>
          <a:noFill/>
          <a:ln>
            <a:noFill/>
          </a:ln>
        </p:spPr>
      </p:pic>
      <p:pic>
        <p:nvPicPr>
          <p:cNvPr id="1038" name="Google Shape;1038;p56" descr="Return of investment icon | Freepik"/>
          <p:cNvPicPr preferRelativeResize="0"/>
          <p:nvPr/>
        </p:nvPicPr>
        <p:blipFill rotWithShape="1">
          <a:blip r:embed="rId8">
            <a:alphaModFix/>
          </a:blip>
          <a:srcRect/>
          <a:stretch/>
        </p:blipFill>
        <p:spPr>
          <a:xfrm>
            <a:off x="9321205" y="3813276"/>
            <a:ext cx="537361" cy="537361"/>
          </a:xfrm>
          <a:prstGeom prst="rect">
            <a:avLst/>
          </a:prstGeom>
          <a:noFill/>
          <a:ln>
            <a:noFill/>
          </a:ln>
        </p:spPr>
      </p:pic>
      <p:pic>
        <p:nvPicPr>
          <p:cNvPr id="1039" name="Google Shape;1039;p56" descr="24,878 Advisor Icon Images, Stock Photos, 3D objects, &amp; Vectors |  Shutterstock"/>
          <p:cNvPicPr preferRelativeResize="0"/>
          <p:nvPr/>
        </p:nvPicPr>
        <p:blipFill rotWithShape="1">
          <a:blip r:embed="rId9">
            <a:alphaModFix/>
          </a:blip>
          <a:srcRect/>
          <a:stretch/>
        </p:blipFill>
        <p:spPr>
          <a:xfrm>
            <a:off x="5511768" y="3518799"/>
            <a:ext cx="1126295" cy="1126295"/>
          </a:xfrm>
          <a:prstGeom prst="rect">
            <a:avLst/>
          </a:prstGeom>
          <a:noFill/>
          <a:ln>
            <a:noFill/>
          </a:ln>
        </p:spPr>
      </p:pic>
      <p:pic>
        <p:nvPicPr>
          <p:cNvPr id="1040" name="Google Shape;1040;p56"/>
          <p:cNvPicPr preferRelativeResize="0"/>
          <p:nvPr/>
        </p:nvPicPr>
        <p:blipFill rotWithShape="1">
          <a:blip r:embed="rId10">
            <a:alphaModFix/>
          </a:blip>
          <a:srcRect/>
          <a:stretch/>
        </p:blipFill>
        <p:spPr>
          <a:xfrm>
            <a:off x="389742" y="2064503"/>
            <a:ext cx="1777930" cy="701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pic>
        <p:nvPicPr>
          <p:cNvPr id="1045" name="Google Shape;1045;p14"/>
          <p:cNvPicPr preferRelativeResize="0"/>
          <p:nvPr/>
        </p:nvPicPr>
        <p:blipFill rotWithShape="1">
          <a:blip r:embed="rId3">
            <a:alphaModFix/>
          </a:blip>
          <a:srcRect t="785" b="781"/>
          <a:stretch/>
        </p:blipFill>
        <p:spPr>
          <a:xfrm>
            <a:off x="0" y="0"/>
            <a:ext cx="12192000" cy="6858000"/>
          </a:xfrm>
          <a:prstGeom prst="rect">
            <a:avLst/>
          </a:prstGeom>
          <a:solidFill>
            <a:schemeClr val="lt1"/>
          </a:solidFill>
          <a:ln>
            <a:noFill/>
          </a:ln>
        </p:spPr>
      </p:pic>
      <p:sp>
        <p:nvSpPr>
          <p:cNvPr id="1046" name="Google Shape;1046;p14"/>
          <p:cNvSpPr/>
          <p:nvPr/>
        </p:nvSpPr>
        <p:spPr>
          <a:xfrm>
            <a:off x="0" y="0"/>
            <a:ext cx="12192000" cy="6858000"/>
          </a:xfrm>
          <a:prstGeom prst="rect">
            <a:avLst/>
          </a:prstGeom>
          <a:solidFill>
            <a:srgbClr val="0C0C0C">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grpSp>
        <p:nvGrpSpPr>
          <p:cNvPr id="1047" name="Google Shape;1047;p14"/>
          <p:cNvGrpSpPr/>
          <p:nvPr/>
        </p:nvGrpSpPr>
        <p:grpSpPr>
          <a:xfrm>
            <a:off x="2421766" y="5700964"/>
            <a:ext cx="3559176" cy="940648"/>
            <a:chOff x="2470313" y="5700964"/>
            <a:chExt cx="3559176" cy="940648"/>
          </a:xfrm>
        </p:grpSpPr>
        <p:sp>
          <p:nvSpPr>
            <p:cNvPr id="1048" name="Google Shape;1048;p14"/>
            <p:cNvSpPr/>
            <p:nvPr/>
          </p:nvSpPr>
          <p:spPr>
            <a:xfrm>
              <a:off x="2470313" y="5700964"/>
              <a:ext cx="3559176" cy="940648"/>
            </a:xfrm>
            <a:prstGeom prst="roundRect">
              <a:avLst>
                <a:gd name="adj" fmla="val 7521"/>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grpSp>
          <p:nvGrpSpPr>
            <p:cNvPr id="1049" name="Google Shape;1049;p14"/>
            <p:cNvGrpSpPr/>
            <p:nvPr/>
          </p:nvGrpSpPr>
          <p:grpSpPr>
            <a:xfrm>
              <a:off x="2587462" y="5801956"/>
              <a:ext cx="3324877" cy="738664"/>
              <a:chOff x="908986" y="3855866"/>
              <a:chExt cx="3324877" cy="738664"/>
            </a:xfrm>
          </p:grpSpPr>
          <p:sp>
            <p:nvSpPr>
              <p:cNvPr id="1050" name="Google Shape;1050;p14"/>
              <p:cNvSpPr txBox="1"/>
              <p:nvPr/>
            </p:nvSpPr>
            <p:spPr>
              <a:xfrm>
                <a:off x="908986" y="3855866"/>
                <a:ext cx="3324877" cy="400110"/>
              </a:xfrm>
              <a:prstGeom prst="rect">
                <a:avLst/>
              </a:prstGeom>
              <a:noFill/>
              <a:ln>
                <a:noFill/>
              </a:ln>
            </p:spPr>
            <p:txBody>
              <a:bodyPr spcFirstLastPara="1" wrap="square" lIns="91425" tIns="45700" rIns="91425" bIns="45700" anchor="b" anchorCtr="0">
                <a:spAutoFit/>
              </a:bodyPr>
              <a:lstStyle/>
              <a:p>
                <a:pPr marL="0" marR="0" lvl="0" indent="0" algn="just" rtl="0">
                  <a:lnSpc>
                    <a:spcPct val="100000"/>
                  </a:lnSpc>
                  <a:spcBef>
                    <a:spcPts val="0"/>
                  </a:spcBef>
                  <a:spcAft>
                    <a:spcPts val="0"/>
                  </a:spcAft>
                  <a:buClr>
                    <a:schemeClr val="dk1"/>
                  </a:buClr>
                  <a:buSzPts val="2000"/>
                  <a:buFont typeface="Arial"/>
                  <a:buNone/>
                </a:pPr>
                <a:r>
                  <a:rPr lang="en-GB" sz="2000" b="0" i="0" u="none" strike="noStrike" cap="none">
                    <a:solidFill>
                      <a:schemeClr val="dk1"/>
                    </a:solidFill>
                    <a:latin typeface="Poppins Light"/>
                    <a:ea typeface="Poppins Light"/>
                    <a:cs typeface="Poppins Light"/>
                    <a:sym typeface="Poppins Light"/>
                  </a:rPr>
                  <a:t>Nuri Golan</a:t>
                </a:r>
                <a:endParaRPr sz="1400" b="0" i="0" u="none" strike="noStrike" cap="none">
                  <a:solidFill>
                    <a:srgbClr val="000000"/>
                  </a:solidFill>
                  <a:latin typeface="Arial"/>
                  <a:ea typeface="Arial"/>
                  <a:cs typeface="Arial"/>
                  <a:sym typeface="Arial"/>
                </a:endParaRPr>
              </a:p>
            </p:txBody>
          </p:sp>
          <p:sp>
            <p:nvSpPr>
              <p:cNvPr id="1051" name="Google Shape;1051;p14"/>
              <p:cNvSpPr txBox="1"/>
              <p:nvPr/>
            </p:nvSpPr>
            <p:spPr>
              <a:xfrm>
                <a:off x="1369220" y="4255976"/>
                <a:ext cx="2864643"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600"/>
                  <a:buFont typeface="Arial"/>
                  <a:buNone/>
                </a:pPr>
                <a:r>
                  <a:rPr lang="en-GB" sz="1600" b="0" i="0" u="none" strike="noStrike" cap="none">
                    <a:solidFill>
                      <a:schemeClr val="dk1"/>
                    </a:solidFill>
                    <a:latin typeface="Poppins Light"/>
                    <a:ea typeface="Poppins Light"/>
                    <a:cs typeface="Poppins Light"/>
                    <a:sym typeface="Poppins Light"/>
                  </a:rPr>
                  <a:t>nuri@vbv.vc</a:t>
                </a:r>
                <a:endParaRPr sz="1400" b="0" i="0" u="none" strike="noStrike" cap="none">
                  <a:solidFill>
                    <a:srgbClr val="000000"/>
                  </a:solidFill>
                  <a:latin typeface="Arial"/>
                  <a:ea typeface="Arial"/>
                  <a:cs typeface="Arial"/>
                  <a:sym typeface="Arial"/>
                </a:endParaRPr>
              </a:p>
            </p:txBody>
          </p:sp>
          <p:pic>
            <p:nvPicPr>
              <p:cNvPr id="1052" name="Google Shape;1052;p14"/>
              <p:cNvPicPr preferRelativeResize="0"/>
              <p:nvPr/>
            </p:nvPicPr>
            <p:blipFill rotWithShape="1">
              <a:blip r:embed="rId4">
                <a:alphaModFix/>
              </a:blip>
              <a:srcRect/>
              <a:stretch/>
            </p:blipFill>
            <p:spPr>
              <a:xfrm>
                <a:off x="1027437" y="4276971"/>
                <a:ext cx="296564" cy="296564"/>
              </a:xfrm>
              <a:prstGeom prst="rect">
                <a:avLst/>
              </a:prstGeom>
              <a:noFill/>
              <a:ln>
                <a:noFill/>
              </a:ln>
            </p:spPr>
          </p:pic>
        </p:grpSp>
      </p:grpSp>
      <p:grpSp>
        <p:nvGrpSpPr>
          <p:cNvPr id="1053" name="Google Shape;1053;p14"/>
          <p:cNvGrpSpPr/>
          <p:nvPr/>
        </p:nvGrpSpPr>
        <p:grpSpPr>
          <a:xfrm>
            <a:off x="6211059" y="5700964"/>
            <a:ext cx="3559176" cy="940648"/>
            <a:chOff x="6162511" y="5700964"/>
            <a:chExt cx="3559176" cy="940648"/>
          </a:xfrm>
        </p:grpSpPr>
        <p:sp>
          <p:nvSpPr>
            <p:cNvPr id="1054" name="Google Shape;1054;p14"/>
            <p:cNvSpPr/>
            <p:nvPr/>
          </p:nvSpPr>
          <p:spPr>
            <a:xfrm>
              <a:off x="6162511" y="5700964"/>
              <a:ext cx="3559176" cy="940648"/>
            </a:xfrm>
            <a:prstGeom prst="roundRect">
              <a:avLst>
                <a:gd name="adj" fmla="val 7521"/>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grpSp>
          <p:nvGrpSpPr>
            <p:cNvPr id="1055" name="Google Shape;1055;p14"/>
            <p:cNvGrpSpPr/>
            <p:nvPr/>
          </p:nvGrpSpPr>
          <p:grpSpPr>
            <a:xfrm>
              <a:off x="6279660" y="5801956"/>
              <a:ext cx="3324877" cy="738664"/>
              <a:chOff x="908986" y="3855866"/>
              <a:chExt cx="3324877" cy="738664"/>
            </a:xfrm>
          </p:grpSpPr>
          <p:sp>
            <p:nvSpPr>
              <p:cNvPr id="1056" name="Google Shape;1056;p14"/>
              <p:cNvSpPr txBox="1"/>
              <p:nvPr/>
            </p:nvSpPr>
            <p:spPr>
              <a:xfrm>
                <a:off x="908986" y="3855866"/>
                <a:ext cx="3324877" cy="400110"/>
              </a:xfrm>
              <a:prstGeom prst="rect">
                <a:avLst/>
              </a:prstGeom>
              <a:noFill/>
              <a:ln>
                <a:noFill/>
              </a:ln>
            </p:spPr>
            <p:txBody>
              <a:bodyPr spcFirstLastPara="1" wrap="square" lIns="91425" tIns="45700" rIns="91425" bIns="45700" anchor="b" anchorCtr="0">
                <a:spAutoFit/>
              </a:bodyPr>
              <a:lstStyle/>
              <a:p>
                <a:pPr marL="0" marR="0" lvl="0" indent="0" algn="just" rtl="0">
                  <a:lnSpc>
                    <a:spcPct val="100000"/>
                  </a:lnSpc>
                  <a:spcBef>
                    <a:spcPts val="0"/>
                  </a:spcBef>
                  <a:spcAft>
                    <a:spcPts val="0"/>
                  </a:spcAft>
                  <a:buClr>
                    <a:schemeClr val="dk1"/>
                  </a:buClr>
                  <a:buSzPts val="2000"/>
                  <a:buFont typeface="Arial"/>
                  <a:buNone/>
                </a:pPr>
                <a:r>
                  <a:rPr lang="en-GB" sz="2000" b="0" i="0" u="none" strike="noStrike" cap="none">
                    <a:solidFill>
                      <a:schemeClr val="dk1"/>
                    </a:solidFill>
                    <a:latin typeface="Poppins Light"/>
                    <a:ea typeface="Poppins Light"/>
                    <a:cs typeface="Poppins Light"/>
                    <a:sym typeface="Poppins Light"/>
                  </a:rPr>
                  <a:t>Adam Weiner</a:t>
                </a:r>
                <a:endParaRPr sz="1400" b="0" i="0" u="none" strike="noStrike" cap="none">
                  <a:solidFill>
                    <a:srgbClr val="000000"/>
                  </a:solidFill>
                  <a:latin typeface="Arial"/>
                  <a:ea typeface="Arial"/>
                  <a:cs typeface="Arial"/>
                  <a:sym typeface="Arial"/>
                </a:endParaRPr>
              </a:p>
            </p:txBody>
          </p:sp>
          <p:sp>
            <p:nvSpPr>
              <p:cNvPr id="1057" name="Google Shape;1057;p14"/>
              <p:cNvSpPr txBox="1"/>
              <p:nvPr/>
            </p:nvSpPr>
            <p:spPr>
              <a:xfrm>
                <a:off x="1369220" y="4255976"/>
                <a:ext cx="2864643" cy="3385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600"/>
                  <a:buFont typeface="Arial"/>
                  <a:buNone/>
                </a:pPr>
                <a:r>
                  <a:rPr lang="en-GB" sz="1600" b="0" i="0" u="none" strike="noStrike" cap="none">
                    <a:solidFill>
                      <a:schemeClr val="dk1"/>
                    </a:solidFill>
                    <a:latin typeface="Poppins Light"/>
                    <a:ea typeface="Poppins Light"/>
                    <a:cs typeface="Poppins Light"/>
                    <a:sym typeface="Poppins Light"/>
                  </a:rPr>
                  <a:t>adam@vbv.vc</a:t>
                </a:r>
                <a:endParaRPr sz="1400" b="0" i="0" u="none" strike="noStrike" cap="none">
                  <a:solidFill>
                    <a:srgbClr val="000000"/>
                  </a:solidFill>
                  <a:latin typeface="Arial"/>
                  <a:ea typeface="Arial"/>
                  <a:cs typeface="Arial"/>
                  <a:sym typeface="Arial"/>
                </a:endParaRPr>
              </a:p>
            </p:txBody>
          </p:sp>
          <p:pic>
            <p:nvPicPr>
              <p:cNvPr id="1058" name="Google Shape;1058;p14"/>
              <p:cNvPicPr preferRelativeResize="0"/>
              <p:nvPr/>
            </p:nvPicPr>
            <p:blipFill rotWithShape="1">
              <a:blip r:embed="rId4">
                <a:alphaModFix/>
              </a:blip>
              <a:srcRect/>
              <a:stretch/>
            </p:blipFill>
            <p:spPr>
              <a:xfrm>
                <a:off x="1027437" y="4276971"/>
                <a:ext cx="296564" cy="296564"/>
              </a:xfrm>
              <a:prstGeom prst="rect">
                <a:avLst/>
              </a:prstGeom>
              <a:noFill/>
              <a:ln>
                <a:noFill/>
              </a:ln>
            </p:spPr>
          </p:pic>
        </p:grpSp>
      </p:grpSp>
      <p:sp>
        <p:nvSpPr>
          <p:cNvPr id="1059" name="Google Shape;1059;p14"/>
          <p:cNvSpPr txBox="1"/>
          <p:nvPr/>
        </p:nvSpPr>
        <p:spPr>
          <a:xfrm>
            <a:off x="2424868" y="2541919"/>
            <a:ext cx="7342265" cy="1092607"/>
          </a:xfrm>
          <a:prstGeom prst="rect">
            <a:avLst/>
          </a:prstGeom>
          <a:noFill/>
          <a:ln>
            <a:noFill/>
          </a:ln>
        </p:spPr>
        <p:txBody>
          <a:bodyPr spcFirstLastPara="1" wrap="square" lIns="88900" tIns="38100" rIns="88900" bIns="38100" anchor="ctr" anchorCtr="0">
            <a:spAutoFit/>
          </a:bodyPr>
          <a:lstStyle/>
          <a:p>
            <a:pPr marL="0" marR="0" lvl="0" indent="0" algn="ctr" rtl="0">
              <a:lnSpc>
                <a:spcPct val="100000"/>
              </a:lnSpc>
              <a:spcBef>
                <a:spcPts val="0"/>
              </a:spcBef>
              <a:spcAft>
                <a:spcPts val="0"/>
              </a:spcAft>
              <a:buClr>
                <a:srgbClr val="000000"/>
              </a:buClr>
              <a:buSzPts val="6600"/>
              <a:buFont typeface="Arial"/>
              <a:buNone/>
            </a:pPr>
            <a:r>
              <a:rPr lang="en-GB" sz="6600" b="1" i="0" u="none" strike="noStrike" cap="none">
                <a:solidFill>
                  <a:schemeClr val="lt1"/>
                </a:solidFill>
                <a:latin typeface="Montserrat"/>
                <a:ea typeface="Montserrat"/>
                <a:cs typeface="Montserrat"/>
                <a:sym typeface="Montserrat"/>
              </a:rPr>
              <a:t>Thank 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
          <p:cNvSpPr/>
          <p:nvPr/>
        </p:nvSpPr>
        <p:spPr>
          <a:xfrm>
            <a:off x="9732982" y="0"/>
            <a:ext cx="2459018"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Light"/>
              <a:ea typeface="Poppins Light"/>
              <a:cs typeface="Poppins Light"/>
              <a:sym typeface="Poppins Light"/>
            </a:endParaRPr>
          </a:p>
        </p:txBody>
      </p:sp>
      <p:sp>
        <p:nvSpPr>
          <p:cNvPr id="460" name="Google Shape;460;p7"/>
          <p:cNvSpPr txBox="1"/>
          <p:nvPr/>
        </p:nvSpPr>
        <p:spPr>
          <a:xfrm>
            <a:off x="657828" y="733278"/>
            <a:ext cx="6047700" cy="1062000"/>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Why Entrepreneurs Choose Version Bravo?</a:t>
            </a:r>
            <a:endParaRPr sz="1400" b="0" i="0" u="none" strike="noStrike" cap="none">
              <a:solidFill>
                <a:srgbClr val="000000"/>
              </a:solidFill>
              <a:latin typeface="Arial"/>
              <a:ea typeface="Arial"/>
              <a:cs typeface="Arial"/>
              <a:sym typeface="Arial"/>
            </a:endParaRPr>
          </a:p>
        </p:txBody>
      </p:sp>
      <p:sp>
        <p:nvSpPr>
          <p:cNvPr id="461" name="Google Shape;461;p7"/>
          <p:cNvSpPr txBox="1"/>
          <p:nvPr/>
        </p:nvSpPr>
        <p:spPr>
          <a:xfrm>
            <a:off x="657825" y="1914950"/>
            <a:ext cx="6294000" cy="40020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600"/>
              <a:buFont typeface="Arial"/>
              <a:buChar char="•"/>
            </a:pPr>
            <a:r>
              <a:rPr lang="en-GB" sz="1600" b="1" i="0" u="none" strike="noStrike" cap="none">
                <a:solidFill>
                  <a:schemeClr val="dk1"/>
                </a:solidFill>
                <a:latin typeface="Montserrat"/>
                <a:ea typeface="Montserrat"/>
                <a:cs typeface="Montserrat"/>
                <a:sym typeface="Montserrat"/>
              </a:rPr>
              <a:t>Team of Successful Operators with a Track Record as Value-Add Advisors –</a:t>
            </a:r>
            <a:r>
              <a:rPr lang="en-GB" sz="1600" b="0" i="0" u="none" strike="noStrike" cap="none">
                <a:solidFill>
                  <a:schemeClr val="dk1"/>
                </a:solidFill>
                <a:latin typeface="Poppins Light"/>
                <a:ea typeface="Poppins Light"/>
                <a:cs typeface="Poppins Light"/>
                <a:sym typeface="Poppins Light"/>
              </a:rPr>
              <a:t> We are not passive advisors, rather we are in the trenches with our Founders to make their companies successful.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dk1"/>
              </a:solidFill>
              <a:latin typeface="Poppins Light"/>
              <a:ea typeface="Poppins Light"/>
              <a:cs typeface="Poppins Light"/>
              <a:sym typeface="Poppins Light"/>
            </a:endParaRPr>
          </a:p>
          <a:p>
            <a:pPr marL="171450" marR="0" lvl="0" indent="-171450" algn="l" rtl="0">
              <a:lnSpc>
                <a:spcPct val="100000"/>
              </a:lnSpc>
              <a:spcBef>
                <a:spcPts val="0"/>
              </a:spcBef>
              <a:spcAft>
                <a:spcPts val="0"/>
              </a:spcAft>
              <a:buClr>
                <a:schemeClr val="dk1"/>
              </a:buClr>
              <a:buSzPts val="1600"/>
              <a:buFont typeface="Arial"/>
              <a:buChar char="•"/>
            </a:pPr>
            <a:r>
              <a:rPr lang="en-GB" sz="1600" b="1" i="0" u="none" strike="noStrike" cap="none">
                <a:solidFill>
                  <a:schemeClr val="dk1"/>
                </a:solidFill>
                <a:latin typeface="Montserrat"/>
                <a:ea typeface="Montserrat"/>
                <a:cs typeface="Montserrat"/>
                <a:sym typeface="Montserrat"/>
              </a:rPr>
              <a:t>Unparalleled Network </a:t>
            </a:r>
            <a:r>
              <a:rPr lang="en-GB" sz="1600" b="0" i="0" u="none" strike="noStrike" cap="none">
                <a:solidFill>
                  <a:schemeClr val="dk1"/>
                </a:solidFill>
                <a:latin typeface="Poppins Light"/>
                <a:ea typeface="Poppins Light"/>
                <a:cs typeface="Poppins Light"/>
                <a:sym typeface="Poppins Light"/>
              </a:rPr>
              <a:t>of entrepreneurs, industry experts, Veterans foundations, military transition organizations.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1200"/>
              </a:spcBef>
              <a:spcAft>
                <a:spcPts val="0"/>
              </a:spcAft>
              <a:buClr>
                <a:schemeClr val="dk1"/>
              </a:buClr>
              <a:buSzPts val="1600"/>
              <a:buFont typeface="Arial"/>
              <a:buChar char="•"/>
            </a:pPr>
            <a:r>
              <a:rPr lang="en-GB" sz="1600" b="1" i="0" u="none" strike="noStrike" cap="none">
                <a:solidFill>
                  <a:schemeClr val="dk1"/>
                </a:solidFill>
                <a:latin typeface="Montserrat"/>
                <a:ea typeface="Montserrat"/>
                <a:cs typeface="Montserrat"/>
                <a:sym typeface="Montserrat"/>
              </a:rPr>
              <a:t>We understand the Veteran Entrepreneur - </a:t>
            </a:r>
            <a:r>
              <a:rPr lang="en-GB" sz="1600" b="0" i="0" u="none" strike="noStrike" cap="none">
                <a:solidFill>
                  <a:schemeClr val="dk1"/>
                </a:solidFill>
                <a:latin typeface="Poppins Light"/>
                <a:ea typeface="Poppins Light"/>
                <a:cs typeface="Poppins Light"/>
                <a:sym typeface="Poppins Light"/>
              </a:rPr>
              <a:t>Immediate trust built on shared experiences, values, and mindset.</a:t>
            </a:r>
            <a:endParaRPr sz="1600" b="0" i="0" u="none" strike="noStrike" cap="none">
              <a:solidFill>
                <a:srgbClr val="000000"/>
              </a:solidFill>
              <a:latin typeface="Arial"/>
              <a:ea typeface="Arial"/>
              <a:cs typeface="Arial"/>
              <a:sym typeface="Arial"/>
            </a:endParaRPr>
          </a:p>
          <a:p>
            <a:pPr marL="171450" marR="0" lvl="0" indent="-171450" algn="l" rtl="0">
              <a:lnSpc>
                <a:spcPct val="100000"/>
              </a:lnSpc>
              <a:spcBef>
                <a:spcPts val="1200"/>
              </a:spcBef>
              <a:spcAft>
                <a:spcPts val="0"/>
              </a:spcAft>
              <a:buClr>
                <a:schemeClr val="dk1"/>
              </a:buClr>
              <a:buSzPts val="1600"/>
              <a:buFont typeface="Arial"/>
              <a:buChar char="•"/>
            </a:pPr>
            <a:r>
              <a:rPr lang="en-GB" sz="1600" b="1" i="0" u="none" strike="noStrike" cap="none">
                <a:solidFill>
                  <a:schemeClr val="dk1"/>
                </a:solidFill>
                <a:latin typeface="Montserrat"/>
                <a:ea typeface="Montserrat"/>
                <a:cs typeface="Montserrat"/>
                <a:sym typeface="Montserrat"/>
              </a:rPr>
              <a:t>Accelerator Built by and for Veteran Entrepreneurs -     </a:t>
            </a:r>
            <a:r>
              <a:rPr lang="en-GB" sz="1600" b="0" i="0" u="none" strike="noStrike" cap="none">
                <a:solidFill>
                  <a:schemeClr val="dk1"/>
                </a:solidFill>
                <a:latin typeface="Montserrat"/>
                <a:ea typeface="Montserrat"/>
                <a:cs typeface="Montserrat"/>
                <a:sym typeface="Montserrat"/>
              </a:rPr>
              <a:t>4 years and graduated 58 Combat Veteran Founders </a:t>
            </a:r>
            <a:endParaRPr sz="1600" b="0" i="0" u="none" strike="noStrike" cap="none">
              <a:solidFill>
                <a:schemeClr val="dk1"/>
              </a:solidFill>
              <a:latin typeface="Montserrat"/>
              <a:ea typeface="Montserrat"/>
              <a:cs typeface="Montserrat"/>
              <a:sym typeface="Montserrat"/>
            </a:endParaRPr>
          </a:p>
          <a:p>
            <a:pPr marL="171450" marR="0" lvl="0" indent="-171450" algn="l" rtl="0">
              <a:lnSpc>
                <a:spcPct val="100000"/>
              </a:lnSpc>
              <a:spcBef>
                <a:spcPts val="1200"/>
              </a:spcBef>
              <a:spcAft>
                <a:spcPts val="0"/>
              </a:spcAft>
              <a:buClr>
                <a:schemeClr val="dk1"/>
              </a:buClr>
              <a:buSzPts val="1600"/>
              <a:buFont typeface="Arial"/>
              <a:buChar char="•"/>
            </a:pPr>
            <a:r>
              <a:rPr lang="en-GB" sz="1600" b="1" i="0" u="none" strike="noStrike" cap="none">
                <a:solidFill>
                  <a:schemeClr val="dk1"/>
                </a:solidFill>
                <a:latin typeface="Montserrat"/>
                <a:ea typeface="Montserrat"/>
                <a:cs typeface="Montserrat"/>
                <a:sym typeface="Montserrat"/>
              </a:rPr>
              <a:t>Experienced Advisory Board </a:t>
            </a:r>
            <a:r>
              <a:rPr lang="en-GB" sz="1600" b="0" i="0" u="none" strike="noStrike" cap="none">
                <a:solidFill>
                  <a:schemeClr val="dk1"/>
                </a:solidFill>
                <a:latin typeface="Montserrat"/>
                <a:ea typeface="Montserrat"/>
                <a:cs typeface="Montserrat"/>
                <a:sym typeface="Montserrat"/>
              </a:rPr>
              <a:t>– Consisting of decades of VC experience and technical expertise spanning all sectors and stages. </a:t>
            </a:r>
            <a:endParaRPr sz="1600" b="0" i="0" u="none" strike="noStrike" cap="none">
              <a:solidFill>
                <a:schemeClr val="dk1"/>
              </a:solidFill>
              <a:latin typeface="Montserrat"/>
              <a:ea typeface="Montserrat"/>
              <a:cs typeface="Montserrat"/>
              <a:sym typeface="Montserrat"/>
            </a:endParaRPr>
          </a:p>
        </p:txBody>
      </p:sp>
      <p:pic>
        <p:nvPicPr>
          <p:cNvPr id="462" name="Google Shape;462;p7" title="DSC00924.JPG"/>
          <p:cNvPicPr preferRelativeResize="0"/>
          <p:nvPr/>
        </p:nvPicPr>
        <p:blipFill rotWithShape="1">
          <a:blip r:embed="rId3">
            <a:alphaModFix/>
          </a:blip>
          <a:srcRect t="21463"/>
          <a:stretch/>
        </p:blipFill>
        <p:spPr>
          <a:xfrm>
            <a:off x="6856325" y="2059074"/>
            <a:ext cx="5089224" cy="27398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cxnSp>
        <p:nvCxnSpPr>
          <p:cNvPr id="467" name="Google Shape;467;g358471d5b24_0_6"/>
          <p:cNvCxnSpPr/>
          <p:nvPr/>
        </p:nvCxnSpPr>
        <p:spPr>
          <a:xfrm flipH="1">
            <a:off x="6068513" y="1863550"/>
            <a:ext cx="13200" cy="4743300"/>
          </a:xfrm>
          <a:prstGeom prst="straightConnector1">
            <a:avLst/>
          </a:prstGeom>
          <a:noFill/>
          <a:ln w="9525" cap="flat" cmpd="sng">
            <a:solidFill>
              <a:schemeClr val="dk2"/>
            </a:solidFill>
            <a:prstDash val="lgDash"/>
            <a:round/>
            <a:headEnd type="none" w="sm" len="sm"/>
            <a:tailEnd type="none" w="sm" len="sm"/>
          </a:ln>
        </p:spPr>
      </p:cxnSp>
      <p:sp>
        <p:nvSpPr>
          <p:cNvPr id="468" name="Google Shape;468;g358471d5b24_0_6"/>
          <p:cNvSpPr/>
          <p:nvPr/>
        </p:nvSpPr>
        <p:spPr>
          <a:xfrm>
            <a:off x="5848012" y="2314900"/>
            <a:ext cx="433200" cy="266700"/>
          </a:xfrm>
          <a:prstGeom prst="frame">
            <a:avLst>
              <a:gd name="adj1"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69" name="Google Shape;469;g358471d5b24_0_6"/>
          <p:cNvSpPr/>
          <p:nvPr/>
        </p:nvSpPr>
        <p:spPr>
          <a:xfrm>
            <a:off x="9320367" y="3078967"/>
            <a:ext cx="2544300" cy="3249600"/>
          </a:xfrm>
          <a:prstGeom prst="roundRect">
            <a:avLst>
              <a:gd name="adj" fmla="val 8430"/>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GB" sz="1300" b="0" i="0" u="none" strike="noStrike" cap="none">
                <a:solidFill>
                  <a:schemeClr val="dk1"/>
                </a:solidFill>
                <a:latin typeface="Century Gothic"/>
                <a:ea typeface="Century Gothic"/>
                <a:cs typeface="Century Gothic"/>
                <a:sym typeface="Century Gothic"/>
              </a:rPr>
              <a:t>A 10-week program, with a 10-day bootcamp in Israel and USA</a:t>
            </a: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chemeClr val="dk1"/>
              </a:buClr>
              <a:buSzPts val="1100"/>
              <a:buFont typeface="Arial"/>
              <a:buNone/>
            </a:pPr>
            <a:endParaRPr sz="1300" b="0" i="0" u="none" strike="noStrike" cap="none">
              <a:solidFill>
                <a:schemeClr val="accent3"/>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chemeClr val="dk1"/>
              </a:buClr>
              <a:buSzPts val="1100"/>
              <a:buFont typeface="Arial"/>
              <a:buNone/>
            </a:pPr>
            <a:r>
              <a:rPr lang="en-GB" sz="1300" b="1" i="0" u="none" strike="noStrike" cap="none">
                <a:solidFill>
                  <a:srgbClr val="516CE6"/>
                </a:solidFill>
                <a:latin typeface="Century Gothic"/>
                <a:ea typeface="Century Gothic"/>
                <a:cs typeface="Century Gothic"/>
                <a:sym typeface="Century Gothic"/>
              </a:rPr>
              <a:t>16-20 Startups Per Cohort</a:t>
            </a:r>
            <a:endParaRPr sz="1300" b="1" i="0" u="none" strike="noStrike" cap="none">
              <a:solidFill>
                <a:srgbClr val="516CE6"/>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chemeClr val="dk1"/>
              </a:buClr>
              <a:buSzPts val="1100"/>
              <a:buFont typeface="Arial"/>
              <a:buNone/>
            </a:pP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chemeClr val="dk1"/>
              </a:buClr>
              <a:buSzPts val="1100"/>
              <a:buFont typeface="Arial"/>
              <a:buNone/>
            </a:pPr>
            <a:r>
              <a:rPr lang="en-GB" sz="1300" b="0" i="0" u="none" strike="noStrike" cap="none">
                <a:solidFill>
                  <a:schemeClr val="dk1"/>
                </a:solidFill>
                <a:latin typeface="Century Gothic"/>
                <a:ea typeface="Century Gothic"/>
                <a:cs typeface="Century Gothic"/>
                <a:sym typeface="Century Gothic"/>
              </a:rPr>
              <a:t>Receive 1-on-1 Mentorship throughout the Accelerator</a:t>
            </a: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chemeClr val="dk1"/>
              </a:buClr>
              <a:buSzPts val="1100"/>
              <a:buFont typeface="Arial"/>
              <a:buNone/>
            </a:pP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chemeClr val="dk1"/>
              </a:buClr>
              <a:buSzPts val="1100"/>
              <a:buFont typeface="Arial"/>
              <a:buNone/>
            </a:pPr>
            <a:r>
              <a:rPr lang="en-GB" sz="1300" b="0" i="0" u="none" strike="noStrike" cap="none">
                <a:solidFill>
                  <a:schemeClr val="dk1"/>
                </a:solidFill>
                <a:latin typeface="Century Gothic"/>
                <a:ea typeface="Century Gothic"/>
                <a:cs typeface="Century Gothic"/>
                <a:sym typeface="Century Gothic"/>
              </a:rPr>
              <a:t>Final </a:t>
            </a:r>
            <a:r>
              <a:rPr lang="en-GB" sz="1300" b="1" i="0" u="none" strike="noStrike" cap="none">
                <a:solidFill>
                  <a:srgbClr val="516CE6"/>
                </a:solidFill>
                <a:latin typeface="Century Gothic"/>
                <a:ea typeface="Century Gothic"/>
                <a:cs typeface="Century Gothic"/>
                <a:sym typeface="Century Gothic"/>
              </a:rPr>
              <a:t>Demo Day</a:t>
            </a:r>
            <a:r>
              <a:rPr lang="en-GB" sz="1300" b="0" i="0" u="none" strike="noStrike" cap="none">
                <a:solidFill>
                  <a:schemeClr val="dk1"/>
                </a:solidFill>
                <a:latin typeface="Century Gothic"/>
                <a:ea typeface="Century Gothic"/>
                <a:cs typeface="Century Gothic"/>
                <a:sym typeface="Century Gothic"/>
              </a:rPr>
              <a:t> in </a:t>
            </a: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chemeClr val="dk1"/>
              </a:buClr>
              <a:buSzPts val="1100"/>
              <a:buFont typeface="Arial"/>
              <a:buNone/>
            </a:pPr>
            <a:r>
              <a:rPr lang="en-GB" sz="1300" b="0" i="0" u="none" strike="noStrike" cap="none">
                <a:solidFill>
                  <a:schemeClr val="dk1"/>
                </a:solidFill>
                <a:latin typeface="Century Gothic"/>
                <a:ea typeface="Century Gothic"/>
                <a:cs typeface="Century Gothic"/>
                <a:sym typeface="Century Gothic"/>
              </a:rPr>
              <a:t>Palo Alto, CA</a:t>
            </a:r>
            <a:endParaRPr sz="1300" b="0" i="0" u="none" strike="noStrike" cap="none">
              <a:solidFill>
                <a:schemeClr val="dk1"/>
              </a:solidFill>
              <a:latin typeface="Century Gothic"/>
              <a:ea typeface="Century Gothic"/>
              <a:cs typeface="Century Gothic"/>
              <a:sym typeface="Century Gothic"/>
            </a:endParaRPr>
          </a:p>
        </p:txBody>
      </p:sp>
      <p:sp>
        <p:nvSpPr>
          <p:cNvPr id="470" name="Google Shape;470;g358471d5b24_0_6"/>
          <p:cNvSpPr/>
          <p:nvPr/>
        </p:nvSpPr>
        <p:spPr>
          <a:xfrm>
            <a:off x="9442767" y="2179333"/>
            <a:ext cx="2299500" cy="585300"/>
          </a:xfrm>
          <a:prstGeom prst="roundRect">
            <a:avLst>
              <a:gd name="adj" fmla="val 50000"/>
            </a:avLst>
          </a:prstGeom>
          <a:solidFill>
            <a:srgbClr val="0E0E0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Century Gothic"/>
                <a:ea typeface="Century Gothic"/>
                <a:cs typeface="Century Gothic"/>
                <a:sym typeface="Century Gothic"/>
              </a:rPr>
              <a:t>VB Accelerator</a:t>
            </a:r>
            <a:endParaRPr sz="1500" b="0" i="0" u="none" strike="noStrike" cap="none">
              <a:solidFill>
                <a:schemeClr val="lt1"/>
              </a:solidFill>
              <a:latin typeface="Century Gothic"/>
              <a:ea typeface="Century Gothic"/>
              <a:cs typeface="Century Gothic"/>
              <a:sym typeface="Century Gothic"/>
            </a:endParaRPr>
          </a:p>
        </p:txBody>
      </p:sp>
      <p:sp>
        <p:nvSpPr>
          <p:cNvPr id="471" name="Google Shape;471;g358471d5b24_0_6"/>
          <p:cNvSpPr/>
          <p:nvPr/>
        </p:nvSpPr>
        <p:spPr>
          <a:xfrm>
            <a:off x="6439700" y="2177133"/>
            <a:ext cx="2299500" cy="589500"/>
          </a:xfrm>
          <a:prstGeom prst="roundRect">
            <a:avLst>
              <a:gd name="adj" fmla="val 50000"/>
            </a:avLst>
          </a:prstGeom>
          <a:solidFill>
            <a:srgbClr val="6AA84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Century Gothic"/>
                <a:ea typeface="Century Gothic"/>
                <a:cs typeface="Century Gothic"/>
                <a:sym typeface="Century Gothic"/>
              </a:rPr>
              <a:t>Version Bravo Ventures</a:t>
            </a:r>
            <a:endParaRPr sz="1500" b="0" i="0" u="none" strike="noStrike" cap="none">
              <a:solidFill>
                <a:schemeClr val="lt1"/>
              </a:solidFill>
              <a:latin typeface="Century Gothic"/>
              <a:ea typeface="Century Gothic"/>
              <a:cs typeface="Century Gothic"/>
              <a:sym typeface="Century Gothic"/>
            </a:endParaRPr>
          </a:p>
        </p:txBody>
      </p:sp>
      <p:sp>
        <p:nvSpPr>
          <p:cNvPr id="472" name="Google Shape;472;g358471d5b24_0_6"/>
          <p:cNvSpPr/>
          <p:nvPr/>
        </p:nvSpPr>
        <p:spPr>
          <a:xfrm>
            <a:off x="6291692" y="3078967"/>
            <a:ext cx="2595600" cy="3249600"/>
          </a:xfrm>
          <a:prstGeom prst="roundRect">
            <a:avLst>
              <a:gd name="adj" fmla="val 8430"/>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15000"/>
              </a:lnSpc>
              <a:spcBef>
                <a:spcPts val="0"/>
              </a:spcBef>
              <a:spcAft>
                <a:spcPts val="0"/>
              </a:spcAft>
              <a:buClr>
                <a:srgbClr val="000000"/>
              </a:buClr>
              <a:buSzPts val="1300"/>
              <a:buFont typeface="Arial"/>
              <a:buNone/>
            </a:pP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r>
              <a:rPr lang="en-GB" sz="1300" b="1" i="0" u="none" strike="noStrike" cap="none">
                <a:solidFill>
                  <a:srgbClr val="5871E7"/>
                </a:solidFill>
                <a:latin typeface="Century Gothic"/>
                <a:ea typeface="Century Gothic"/>
                <a:cs typeface="Century Gothic"/>
                <a:sym typeface="Century Gothic"/>
              </a:rPr>
              <a:t>$100,000 </a:t>
            </a:r>
            <a:r>
              <a:rPr lang="en-GB" sz="1300" b="0" i="0" u="none" strike="noStrike" cap="none">
                <a:solidFill>
                  <a:schemeClr val="dk1"/>
                </a:solidFill>
                <a:latin typeface="Century Gothic"/>
                <a:ea typeface="Century Gothic"/>
                <a:cs typeface="Century Gothic"/>
                <a:sym typeface="Century Gothic"/>
              </a:rPr>
              <a:t>investment in 16-20 Version Bravo Companies / Year</a:t>
            </a: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r>
              <a:rPr lang="en-GB" sz="1300" b="0" i="0" u="none" strike="noStrike" cap="none">
                <a:solidFill>
                  <a:schemeClr val="dk1"/>
                </a:solidFill>
                <a:latin typeface="Century Gothic"/>
                <a:ea typeface="Century Gothic"/>
                <a:cs typeface="Century Gothic"/>
                <a:sym typeface="Century Gothic"/>
              </a:rPr>
              <a:t>$50,000 of Investment Committed as Version Bravo Accelerator Fee</a:t>
            </a: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r>
              <a:rPr lang="en-GB" sz="1300" b="1" i="0" u="none" strike="noStrike" cap="none">
                <a:solidFill>
                  <a:srgbClr val="516CE6"/>
                </a:solidFill>
                <a:latin typeface="Century Gothic"/>
                <a:ea typeface="Century Gothic"/>
                <a:cs typeface="Century Gothic"/>
                <a:sym typeface="Century Gothic"/>
              </a:rPr>
              <a:t>Initial</a:t>
            </a:r>
            <a:r>
              <a:rPr lang="en-GB" sz="1300" b="0" i="0" u="none" strike="noStrike" cap="none">
                <a:solidFill>
                  <a:schemeClr val="dk1"/>
                </a:solidFill>
                <a:latin typeface="Century Gothic"/>
                <a:ea typeface="Century Gothic"/>
                <a:cs typeface="Century Gothic"/>
                <a:sym typeface="Century Gothic"/>
              </a:rPr>
              <a:t> </a:t>
            </a:r>
            <a:r>
              <a:rPr lang="en-GB" sz="1300" b="1" i="0" u="none" strike="noStrike" cap="none">
                <a:solidFill>
                  <a:srgbClr val="5871E7"/>
                </a:solidFill>
                <a:latin typeface="Century Gothic"/>
                <a:ea typeface="Century Gothic"/>
                <a:cs typeface="Century Gothic"/>
                <a:sym typeface="Century Gothic"/>
              </a:rPr>
              <a:t>Ownership of 3.33%</a:t>
            </a:r>
            <a:endParaRPr sz="1300" b="1" i="0" u="none" strike="noStrike" cap="none">
              <a:solidFill>
                <a:srgbClr val="5871E7"/>
              </a:solidFill>
              <a:latin typeface="Century Gothic"/>
              <a:ea typeface="Century Gothic"/>
              <a:cs typeface="Century Gothic"/>
              <a:sym typeface="Century Gothic"/>
            </a:endParaRPr>
          </a:p>
        </p:txBody>
      </p:sp>
      <p:sp>
        <p:nvSpPr>
          <p:cNvPr id="473" name="Google Shape;473;g358471d5b24_0_6"/>
          <p:cNvSpPr/>
          <p:nvPr/>
        </p:nvSpPr>
        <p:spPr>
          <a:xfrm>
            <a:off x="3436633" y="2179333"/>
            <a:ext cx="2299500" cy="585300"/>
          </a:xfrm>
          <a:prstGeom prst="roundRect">
            <a:avLst>
              <a:gd name="adj" fmla="val 50000"/>
            </a:avLst>
          </a:prstGeom>
          <a:solidFill>
            <a:srgbClr val="CA3A4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Century Gothic"/>
                <a:ea typeface="Century Gothic"/>
                <a:cs typeface="Century Gothic"/>
                <a:sym typeface="Century Gothic"/>
              </a:rPr>
              <a:t>Alpha-Bet Program</a:t>
            </a:r>
            <a:endParaRPr sz="1500" b="0" i="0" u="none" strike="noStrike" cap="none">
              <a:solidFill>
                <a:schemeClr val="lt1"/>
              </a:solidFill>
              <a:latin typeface="Century Gothic"/>
              <a:ea typeface="Century Gothic"/>
              <a:cs typeface="Century Gothic"/>
              <a:sym typeface="Century Gothic"/>
            </a:endParaRPr>
          </a:p>
        </p:txBody>
      </p:sp>
      <p:sp>
        <p:nvSpPr>
          <p:cNvPr id="474" name="Google Shape;474;g358471d5b24_0_6"/>
          <p:cNvSpPr/>
          <p:nvPr/>
        </p:nvSpPr>
        <p:spPr>
          <a:xfrm>
            <a:off x="3314222" y="3078967"/>
            <a:ext cx="2544300" cy="3249600"/>
          </a:xfrm>
          <a:prstGeom prst="roundRect">
            <a:avLst>
              <a:gd name="adj" fmla="val 8430"/>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15000"/>
              </a:lnSpc>
              <a:spcBef>
                <a:spcPts val="0"/>
              </a:spcBef>
              <a:spcAft>
                <a:spcPts val="0"/>
              </a:spcAft>
              <a:buClr>
                <a:srgbClr val="000000"/>
              </a:buClr>
              <a:buSzPts val="1300"/>
              <a:buFont typeface="Arial"/>
              <a:buNone/>
            </a:pPr>
            <a:r>
              <a:rPr lang="en-GB" sz="1300" b="0" i="0" u="none" strike="noStrike" cap="none">
                <a:solidFill>
                  <a:schemeClr val="dk1"/>
                </a:solidFill>
                <a:latin typeface="Century Gothic"/>
                <a:ea typeface="Century Gothic"/>
                <a:cs typeface="Century Gothic"/>
                <a:sym typeface="Century Gothic"/>
              </a:rPr>
              <a:t>10-week online program of lessons and workshops </a:t>
            </a: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endParaRPr sz="1300" b="0" i="0" u="none" strike="noStrike" cap="none">
              <a:solidFill>
                <a:schemeClr val="accent3"/>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r>
              <a:rPr lang="en-GB" sz="1300" b="0" i="0" u="none" strike="noStrike" cap="none">
                <a:solidFill>
                  <a:schemeClr val="dk1"/>
                </a:solidFill>
                <a:latin typeface="Century Gothic"/>
                <a:ea typeface="Century Gothic"/>
                <a:cs typeface="Century Gothic"/>
                <a:sym typeface="Century Gothic"/>
              </a:rPr>
              <a:t>500-1,000 Applicants</a:t>
            </a:r>
            <a:r>
              <a:rPr lang="en-GB" sz="1300" b="0" i="0" u="none" strike="noStrike" cap="none">
                <a:solidFill>
                  <a:schemeClr val="dk2"/>
                </a:solidFill>
                <a:latin typeface="Century Gothic"/>
                <a:ea typeface="Century Gothic"/>
                <a:cs typeface="Century Gothic"/>
                <a:sym typeface="Century Gothic"/>
              </a:rPr>
              <a:t> </a:t>
            </a:r>
            <a:endParaRPr sz="1400" b="0"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300"/>
              <a:buFont typeface="Arial"/>
              <a:buNone/>
            </a:pPr>
            <a:r>
              <a:rPr lang="en-GB" sz="1300" b="0" i="0" u="none" strike="noStrike" cap="none">
                <a:solidFill>
                  <a:schemeClr val="dk1"/>
                </a:solidFill>
                <a:latin typeface="Century Gothic"/>
                <a:ea typeface="Century Gothic"/>
                <a:cs typeface="Century Gothic"/>
                <a:sym typeface="Century Gothic"/>
              </a:rPr>
              <a:t>&amp;</a:t>
            </a:r>
            <a:r>
              <a:rPr lang="en-GB" sz="1300" b="1" i="0" u="none" strike="noStrike" cap="none">
                <a:solidFill>
                  <a:srgbClr val="516CE6"/>
                </a:solidFill>
                <a:latin typeface="Century Gothic"/>
                <a:ea typeface="Century Gothic"/>
                <a:cs typeface="Century Gothic"/>
                <a:sym typeface="Century Gothic"/>
              </a:rPr>
              <a:t> 100-150 Participants</a:t>
            </a:r>
            <a:r>
              <a:rPr lang="en-GB" sz="1300" b="0" i="0" u="none" strike="noStrike" cap="none">
                <a:solidFill>
                  <a:schemeClr val="dk1"/>
                </a:solidFill>
                <a:latin typeface="Century Gothic"/>
                <a:ea typeface="Century Gothic"/>
                <a:cs typeface="Century Gothic"/>
                <a:sym typeface="Century Gothic"/>
              </a:rPr>
              <a:t> </a:t>
            </a: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r>
              <a:rPr lang="en-GB" sz="1300" b="0" i="0" u="none" strike="noStrike" cap="none">
                <a:solidFill>
                  <a:schemeClr val="dk1"/>
                </a:solidFill>
                <a:latin typeface="Century Gothic"/>
                <a:ea typeface="Century Gothic"/>
                <a:cs typeface="Century Gothic"/>
                <a:sym typeface="Century Gothic"/>
              </a:rPr>
              <a:t>Per Year</a:t>
            </a:r>
            <a:endParaRPr sz="1300" b="0" i="0" u="none" strike="noStrike" cap="none">
              <a:solidFill>
                <a:schemeClr val="dk2"/>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r>
              <a:rPr lang="en-GB" sz="1300" b="0" i="0" u="none" strike="noStrike" cap="none">
                <a:solidFill>
                  <a:schemeClr val="dk1"/>
                </a:solidFill>
                <a:latin typeface="Century Gothic"/>
                <a:ea typeface="Century Gothic"/>
                <a:cs typeface="Century Gothic"/>
                <a:sym typeface="Century Gothic"/>
              </a:rPr>
              <a:t>Access to proprietary content, curriculum, mentors and network</a:t>
            </a: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15000"/>
              </a:lnSpc>
              <a:spcBef>
                <a:spcPts val="0"/>
              </a:spcBef>
              <a:spcAft>
                <a:spcPts val="0"/>
              </a:spcAft>
              <a:buClr>
                <a:srgbClr val="000000"/>
              </a:buClr>
              <a:buSzPts val="1300"/>
              <a:buFont typeface="Arial"/>
              <a:buNone/>
            </a:pPr>
            <a:r>
              <a:rPr lang="en-GB" sz="1300" b="0" i="0" u="none" strike="noStrike" cap="none">
                <a:solidFill>
                  <a:schemeClr val="dk1"/>
                </a:solidFill>
                <a:latin typeface="Century Gothic"/>
                <a:ea typeface="Century Gothic"/>
                <a:cs typeface="Century Gothic"/>
                <a:sym typeface="Century Gothic"/>
              </a:rPr>
              <a:t>Funded by Philanthropy + Gov’t Funding </a:t>
            </a:r>
            <a:endParaRPr sz="1300" b="0" i="0" u="none" strike="noStrike" cap="none">
              <a:solidFill>
                <a:schemeClr val="dk1"/>
              </a:solidFill>
              <a:latin typeface="Century Gothic"/>
              <a:ea typeface="Century Gothic"/>
              <a:cs typeface="Century Gothic"/>
              <a:sym typeface="Century Gothic"/>
            </a:endParaRPr>
          </a:p>
        </p:txBody>
      </p:sp>
      <p:sp>
        <p:nvSpPr>
          <p:cNvPr id="475" name="Google Shape;475;g358471d5b24_0_6"/>
          <p:cNvSpPr/>
          <p:nvPr/>
        </p:nvSpPr>
        <p:spPr>
          <a:xfrm>
            <a:off x="5899167" y="2362133"/>
            <a:ext cx="377700" cy="2196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516CE6"/>
              </a:solidFill>
              <a:latin typeface="Century Gothic"/>
              <a:ea typeface="Century Gothic"/>
              <a:cs typeface="Century Gothic"/>
              <a:sym typeface="Century Gothic"/>
            </a:endParaRPr>
          </a:p>
        </p:txBody>
      </p:sp>
      <p:sp>
        <p:nvSpPr>
          <p:cNvPr id="476" name="Google Shape;476;g358471d5b24_0_6"/>
          <p:cNvSpPr/>
          <p:nvPr/>
        </p:nvSpPr>
        <p:spPr>
          <a:xfrm>
            <a:off x="433567" y="2177133"/>
            <a:ext cx="2299500" cy="585300"/>
          </a:xfrm>
          <a:prstGeom prst="roundRect">
            <a:avLst>
              <a:gd name="adj" fmla="val 50000"/>
            </a:avLst>
          </a:prstGeom>
          <a:solidFill>
            <a:srgbClr val="00206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Century Gothic"/>
                <a:ea typeface="Century Gothic"/>
                <a:cs typeface="Century Gothic"/>
                <a:sym typeface="Century Gothic"/>
              </a:rPr>
              <a:t>Military Service</a:t>
            </a:r>
            <a:endParaRPr sz="1500" b="0" i="0" u="none" strike="noStrike" cap="none">
              <a:solidFill>
                <a:schemeClr val="lt1"/>
              </a:solidFill>
              <a:latin typeface="Century Gothic"/>
              <a:ea typeface="Century Gothic"/>
              <a:cs typeface="Century Gothic"/>
              <a:sym typeface="Century Gothic"/>
            </a:endParaRPr>
          </a:p>
        </p:txBody>
      </p:sp>
      <p:sp>
        <p:nvSpPr>
          <p:cNvPr id="477" name="Google Shape;477;g358471d5b24_0_6"/>
          <p:cNvSpPr/>
          <p:nvPr/>
        </p:nvSpPr>
        <p:spPr>
          <a:xfrm>
            <a:off x="311167" y="3078967"/>
            <a:ext cx="2544300" cy="3249600"/>
          </a:xfrm>
          <a:prstGeom prst="roundRect">
            <a:avLst>
              <a:gd name="adj" fmla="val 8430"/>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0" i="0" u="none" strike="noStrike" cap="none">
                <a:solidFill>
                  <a:schemeClr val="dk1"/>
                </a:solidFill>
                <a:latin typeface="Century Gothic"/>
                <a:ea typeface="Century Gothic"/>
                <a:cs typeface="Century Gothic"/>
                <a:sym typeface="Century Gothic"/>
              </a:rPr>
              <a:t>Active Reservists or </a:t>
            </a: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300"/>
              <a:buFont typeface="Arial"/>
              <a:buNone/>
            </a:pPr>
            <a:r>
              <a:rPr lang="en-GB" sz="1300" b="0" i="0" u="none" strike="noStrike" cap="none">
                <a:solidFill>
                  <a:schemeClr val="dk1"/>
                </a:solidFill>
                <a:latin typeface="Century Gothic"/>
                <a:ea typeface="Century Gothic"/>
                <a:cs typeface="Century Gothic"/>
                <a:sym typeface="Century Gothic"/>
              </a:rPr>
              <a:t>Retired in last 7 years</a:t>
            </a:r>
            <a:endParaRPr sz="1300" b="0" i="0" u="none" strike="noStrike" cap="none">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rgbClr val="516CE6"/>
                </a:solidFill>
                <a:latin typeface="Century Gothic"/>
                <a:ea typeface="Century Gothic"/>
                <a:cs typeface="Century Gothic"/>
                <a:sym typeface="Century Gothic"/>
              </a:rPr>
              <a:t>Ministry of Employment (IL) and Unit NGOs (US &amp; IL) to refer candidates to VB after assessment</a:t>
            </a:r>
            <a:endParaRPr sz="1300" b="1" i="0" u="none" strike="noStrike" cap="none">
              <a:solidFill>
                <a:srgbClr val="516CE6"/>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entury Gothic"/>
              <a:ea typeface="Century Gothic"/>
              <a:cs typeface="Century Gothic"/>
              <a:sym typeface="Century Gothic"/>
            </a:endParaRPr>
          </a:p>
        </p:txBody>
      </p:sp>
      <p:sp>
        <p:nvSpPr>
          <p:cNvPr id="478" name="Google Shape;478;g358471d5b24_0_6"/>
          <p:cNvSpPr/>
          <p:nvPr/>
        </p:nvSpPr>
        <p:spPr>
          <a:xfrm>
            <a:off x="2896100" y="2362133"/>
            <a:ext cx="377700" cy="2196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2"/>
              </a:solidFill>
              <a:latin typeface="Century Gothic"/>
              <a:ea typeface="Century Gothic"/>
              <a:cs typeface="Century Gothic"/>
              <a:sym typeface="Century Gothic"/>
            </a:endParaRPr>
          </a:p>
        </p:txBody>
      </p:sp>
      <p:pic>
        <p:nvPicPr>
          <p:cNvPr id="479" name="Google Shape;479;g358471d5b24_0_6"/>
          <p:cNvPicPr preferRelativeResize="0"/>
          <p:nvPr/>
        </p:nvPicPr>
        <p:blipFill rotWithShape="1">
          <a:blip r:embed="rId3">
            <a:alphaModFix/>
          </a:blip>
          <a:srcRect/>
          <a:stretch/>
        </p:blipFill>
        <p:spPr>
          <a:xfrm>
            <a:off x="311167" y="4794192"/>
            <a:ext cx="885861" cy="589500"/>
          </a:xfrm>
          <a:prstGeom prst="rect">
            <a:avLst/>
          </a:prstGeom>
          <a:noFill/>
          <a:ln>
            <a:noFill/>
          </a:ln>
        </p:spPr>
      </p:pic>
      <p:pic>
        <p:nvPicPr>
          <p:cNvPr id="480" name="Google Shape;480;g358471d5b24_0_6"/>
          <p:cNvPicPr preferRelativeResize="0"/>
          <p:nvPr/>
        </p:nvPicPr>
        <p:blipFill rotWithShape="1">
          <a:blip r:embed="rId4">
            <a:alphaModFix/>
          </a:blip>
          <a:srcRect/>
          <a:stretch/>
        </p:blipFill>
        <p:spPr>
          <a:xfrm>
            <a:off x="408330" y="5464888"/>
            <a:ext cx="691525" cy="764676"/>
          </a:xfrm>
          <a:prstGeom prst="rect">
            <a:avLst/>
          </a:prstGeom>
          <a:noFill/>
          <a:ln>
            <a:noFill/>
          </a:ln>
        </p:spPr>
      </p:pic>
      <p:pic>
        <p:nvPicPr>
          <p:cNvPr id="481" name="Google Shape;481;g358471d5b24_0_6"/>
          <p:cNvPicPr preferRelativeResize="0"/>
          <p:nvPr/>
        </p:nvPicPr>
        <p:blipFill rotWithShape="1">
          <a:blip r:embed="rId5">
            <a:alphaModFix/>
          </a:blip>
          <a:srcRect/>
          <a:stretch/>
        </p:blipFill>
        <p:spPr>
          <a:xfrm>
            <a:off x="2016501" y="5561499"/>
            <a:ext cx="571500" cy="571500"/>
          </a:xfrm>
          <a:prstGeom prst="rect">
            <a:avLst/>
          </a:prstGeom>
          <a:noFill/>
          <a:ln>
            <a:noFill/>
          </a:ln>
        </p:spPr>
      </p:pic>
      <p:pic>
        <p:nvPicPr>
          <p:cNvPr id="482" name="Google Shape;482;g358471d5b24_0_6"/>
          <p:cNvPicPr preferRelativeResize="0"/>
          <p:nvPr/>
        </p:nvPicPr>
        <p:blipFill rotWithShape="1">
          <a:blip r:embed="rId6">
            <a:alphaModFix/>
          </a:blip>
          <a:srcRect/>
          <a:stretch/>
        </p:blipFill>
        <p:spPr>
          <a:xfrm>
            <a:off x="1197022" y="5561488"/>
            <a:ext cx="571500" cy="571500"/>
          </a:xfrm>
          <a:prstGeom prst="rect">
            <a:avLst/>
          </a:prstGeom>
          <a:noFill/>
          <a:ln>
            <a:noFill/>
          </a:ln>
        </p:spPr>
      </p:pic>
      <p:pic>
        <p:nvPicPr>
          <p:cNvPr id="483" name="Google Shape;483;g358471d5b24_0_6"/>
          <p:cNvPicPr preferRelativeResize="0"/>
          <p:nvPr/>
        </p:nvPicPr>
        <p:blipFill rotWithShape="1">
          <a:blip r:embed="rId7">
            <a:alphaModFix/>
          </a:blip>
          <a:srcRect/>
          <a:stretch/>
        </p:blipFill>
        <p:spPr>
          <a:xfrm>
            <a:off x="845644" y="4940194"/>
            <a:ext cx="1274272" cy="524700"/>
          </a:xfrm>
          <a:prstGeom prst="rect">
            <a:avLst/>
          </a:prstGeom>
          <a:noFill/>
          <a:ln>
            <a:noFill/>
          </a:ln>
        </p:spPr>
      </p:pic>
      <p:pic>
        <p:nvPicPr>
          <p:cNvPr id="484" name="Google Shape;484;g358471d5b24_0_6"/>
          <p:cNvPicPr preferRelativeResize="0"/>
          <p:nvPr/>
        </p:nvPicPr>
        <p:blipFill rotWithShape="1">
          <a:blip r:embed="rId8">
            <a:alphaModFix/>
          </a:blip>
          <a:srcRect/>
          <a:stretch/>
        </p:blipFill>
        <p:spPr>
          <a:xfrm>
            <a:off x="1618488" y="4794208"/>
            <a:ext cx="1274275" cy="670022"/>
          </a:xfrm>
          <a:prstGeom prst="rect">
            <a:avLst/>
          </a:prstGeom>
          <a:noFill/>
          <a:ln>
            <a:noFill/>
          </a:ln>
        </p:spPr>
      </p:pic>
      <p:sp>
        <p:nvSpPr>
          <p:cNvPr id="485" name="Google Shape;485;g358471d5b24_0_6"/>
          <p:cNvSpPr txBox="1"/>
          <p:nvPr/>
        </p:nvSpPr>
        <p:spPr>
          <a:xfrm>
            <a:off x="229167" y="193258"/>
            <a:ext cx="6047700" cy="569400"/>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Version Bravo Deal Flow</a:t>
            </a:r>
            <a:endParaRPr sz="1400" b="0" i="0" u="none" strike="noStrike" cap="none">
              <a:solidFill>
                <a:srgbClr val="000000"/>
              </a:solidFill>
              <a:latin typeface="Arial"/>
              <a:ea typeface="Arial"/>
              <a:cs typeface="Arial"/>
              <a:sym typeface="Arial"/>
            </a:endParaRPr>
          </a:p>
        </p:txBody>
      </p:sp>
      <p:pic>
        <p:nvPicPr>
          <p:cNvPr id="486" name="Google Shape;486;g358471d5b24_0_6" descr="&lt;svg xmlns=&quot;http://www.w3.org/2000/svg&quot; height=&quot;24px&quot; viewBox=&quot;0 -960 960 960&quot; width=&quot;24px&quot; fill=&quot;#e3e3e3&quot;&gt;&lt;path d=&quot;M640-280q83 0 141.5-58.5T840-480q0-83-58.5-141.5T640-680q-27 0-52.5 7T540-653q29 36 44.5 80t15.5 93q0 49-15.5 93T540-307q22 13 47.5 20t52.5 7Zm-160-80q19-25 29.5-55.5T520-480q0-34-10.5-64.5T480-600q-19 25-29.5 55.5T440-480q0 34 10.5 64.5T480-360Zm-160 80q27 0 52.5-7t47.5-20q-29-36-44.5-80T360-480q0-49 15.5-93t44.5-80q-22-13-47.5-20t-52.5-7q-83 0-141.5 58.5T120-480q0 83 58.5 141.5T320-280Zm0 80q-117 0-198.5-81.5T40-480q0-117 81.5-198.5T320-760q45 0 85.5 13t74.5 37q34-24 74.5-37t85.5-13q117 0 198.5 81.5T920-480q0 117-81.5 198.5T640-200q-45 0-85.5-13T480-250q-34 24-74.5 37T320-200Z&quot;/&gt;&lt;/svg&gt;"/>
          <p:cNvPicPr preferRelativeResize="0"/>
          <p:nvPr/>
        </p:nvPicPr>
        <p:blipFill rotWithShape="1">
          <a:blip r:embed="rId9">
            <a:alphaModFix/>
          </a:blip>
          <a:srcRect/>
          <a:stretch/>
        </p:blipFill>
        <p:spPr>
          <a:xfrm>
            <a:off x="8805238" y="2186225"/>
            <a:ext cx="571500" cy="57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358471d5b24_0_367"/>
          <p:cNvSpPr/>
          <p:nvPr/>
        </p:nvSpPr>
        <p:spPr>
          <a:xfrm>
            <a:off x="655092" y="2771130"/>
            <a:ext cx="2299500" cy="48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GB" sz="1900" b="0" i="0" u="none" strike="noStrike" cap="none">
                <a:solidFill>
                  <a:schemeClr val="dk2"/>
                </a:solidFill>
                <a:latin typeface="Inter SemiBold"/>
                <a:ea typeface="Inter SemiBold"/>
                <a:cs typeface="Inter SemiBold"/>
                <a:sym typeface="Inter SemiBold"/>
              </a:rPr>
              <a:t>JAN—MAR </a:t>
            </a:r>
            <a:endParaRPr sz="1900" b="0" i="0" u="none" strike="noStrike" cap="none">
              <a:solidFill>
                <a:schemeClr val="dk2"/>
              </a:solidFill>
              <a:latin typeface="Inter SemiBold"/>
              <a:ea typeface="Inter SemiBold"/>
              <a:cs typeface="Inter SemiBold"/>
              <a:sym typeface="Inter SemiBold"/>
            </a:endParaRPr>
          </a:p>
        </p:txBody>
      </p:sp>
      <p:sp>
        <p:nvSpPr>
          <p:cNvPr id="492" name="Google Shape;492;g358471d5b24_0_367"/>
          <p:cNvSpPr/>
          <p:nvPr/>
        </p:nvSpPr>
        <p:spPr>
          <a:xfrm>
            <a:off x="3517548" y="2771130"/>
            <a:ext cx="2299500" cy="48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GB" sz="1900" b="0" i="0" u="none" strike="noStrike" cap="none">
                <a:solidFill>
                  <a:schemeClr val="dk2"/>
                </a:solidFill>
                <a:latin typeface="Inter SemiBold"/>
                <a:ea typeface="Inter SemiBold"/>
                <a:cs typeface="Inter SemiBold"/>
                <a:sym typeface="Inter SemiBold"/>
              </a:rPr>
              <a:t>APR—JUN </a:t>
            </a:r>
            <a:endParaRPr sz="1900" b="0" i="0" u="none" strike="noStrike" cap="none">
              <a:solidFill>
                <a:schemeClr val="dk2"/>
              </a:solidFill>
              <a:latin typeface="Inter SemiBold"/>
              <a:ea typeface="Inter SemiBold"/>
              <a:cs typeface="Inter SemiBold"/>
              <a:sym typeface="Inter SemiBold"/>
            </a:endParaRPr>
          </a:p>
        </p:txBody>
      </p:sp>
      <p:sp>
        <p:nvSpPr>
          <p:cNvPr id="493" name="Google Shape;493;g358471d5b24_0_367"/>
          <p:cNvSpPr/>
          <p:nvPr/>
        </p:nvSpPr>
        <p:spPr>
          <a:xfrm>
            <a:off x="3517546" y="3424501"/>
            <a:ext cx="2299500" cy="649800"/>
          </a:xfrm>
          <a:prstGeom prst="roundRect">
            <a:avLst>
              <a:gd name="adj" fmla="val 50000"/>
            </a:avLst>
          </a:prstGeom>
          <a:solidFill>
            <a:schemeClr val="dk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Inter SemiBold"/>
                <a:ea typeface="Inter SemiBold"/>
                <a:cs typeface="Inter SemiBold"/>
                <a:sym typeface="Inter SemiBold"/>
              </a:rPr>
              <a:t>VB Accelerator</a:t>
            </a:r>
            <a:endParaRPr sz="1500" b="0" i="0" u="none" strike="noStrike" cap="none">
              <a:solidFill>
                <a:schemeClr val="lt1"/>
              </a:solidFill>
              <a:latin typeface="Inter SemiBold"/>
              <a:ea typeface="Inter SemiBold"/>
              <a:cs typeface="Inter SemiBold"/>
              <a:sym typeface="Inter SemiBold"/>
            </a:endParaRPr>
          </a:p>
        </p:txBody>
      </p:sp>
      <p:sp>
        <p:nvSpPr>
          <p:cNvPr id="494" name="Google Shape;494;g358471d5b24_0_367"/>
          <p:cNvSpPr/>
          <p:nvPr/>
        </p:nvSpPr>
        <p:spPr>
          <a:xfrm>
            <a:off x="6380003" y="2771130"/>
            <a:ext cx="2299500" cy="48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GB" sz="1900" b="0" i="0" u="none" strike="noStrike" cap="none">
                <a:solidFill>
                  <a:schemeClr val="dk2"/>
                </a:solidFill>
                <a:latin typeface="Inter SemiBold"/>
                <a:ea typeface="Inter SemiBold"/>
                <a:cs typeface="Inter SemiBold"/>
                <a:sym typeface="Inter SemiBold"/>
              </a:rPr>
              <a:t>JUL—SEP </a:t>
            </a:r>
            <a:endParaRPr sz="1900" b="0" i="0" u="none" strike="noStrike" cap="none">
              <a:solidFill>
                <a:schemeClr val="dk2"/>
              </a:solidFill>
              <a:latin typeface="Inter SemiBold"/>
              <a:ea typeface="Inter SemiBold"/>
              <a:cs typeface="Inter SemiBold"/>
              <a:sym typeface="Inter SemiBold"/>
            </a:endParaRPr>
          </a:p>
        </p:txBody>
      </p:sp>
      <p:sp>
        <p:nvSpPr>
          <p:cNvPr id="495" name="Google Shape;495;g358471d5b24_0_367"/>
          <p:cNvSpPr/>
          <p:nvPr/>
        </p:nvSpPr>
        <p:spPr>
          <a:xfrm>
            <a:off x="636896" y="3424501"/>
            <a:ext cx="2299500" cy="649800"/>
          </a:xfrm>
          <a:prstGeom prst="roundRect">
            <a:avLst>
              <a:gd name="adj" fmla="val 50000"/>
            </a:avLst>
          </a:prstGeom>
          <a:solidFill>
            <a:srgbClr val="CA3A4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Inter SemiBold"/>
                <a:ea typeface="Inter SemiBold"/>
                <a:cs typeface="Inter SemiBold"/>
                <a:sym typeface="Inter SemiBold"/>
              </a:rPr>
              <a:t>Alpha-Bet</a:t>
            </a:r>
            <a:endParaRPr sz="1500" b="0" i="0" u="none" strike="noStrike" cap="none">
              <a:solidFill>
                <a:schemeClr val="lt1"/>
              </a:solidFill>
              <a:latin typeface="Inter SemiBold"/>
              <a:ea typeface="Inter SemiBold"/>
              <a:cs typeface="Inter SemiBold"/>
              <a:sym typeface="Inter SemiBold"/>
            </a:endParaRPr>
          </a:p>
          <a:p>
            <a:pPr marL="0" marR="0" lvl="0" indent="0" algn="ct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Inter SemiBold"/>
                <a:ea typeface="Inter SemiBold"/>
                <a:cs typeface="Inter SemiBold"/>
                <a:sym typeface="Inter SemiBold"/>
              </a:rPr>
              <a:t>Winter Semester</a:t>
            </a:r>
            <a:endParaRPr sz="1500" b="0" i="0" u="none" strike="noStrike" cap="none">
              <a:solidFill>
                <a:schemeClr val="lt1"/>
              </a:solidFill>
              <a:latin typeface="Inter SemiBold"/>
              <a:ea typeface="Inter SemiBold"/>
              <a:cs typeface="Inter SemiBold"/>
              <a:sym typeface="Inter SemiBold"/>
            </a:endParaRPr>
          </a:p>
        </p:txBody>
      </p:sp>
      <p:sp>
        <p:nvSpPr>
          <p:cNvPr id="496" name="Google Shape;496;g358471d5b24_0_367"/>
          <p:cNvSpPr/>
          <p:nvPr/>
        </p:nvSpPr>
        <p:spPr>
          <a:xfrm>
            <a:off x="649025" y="4226825"/>
            <a:ext cx="2299500" cy="733500"/>
          </a:xfrm>
          <a:prstGeom prst="roundRect">
            <a:avLst>
              <a:gd name="adj" fmla="val 50000"/>
            </a:avLst>
          </a:prstGeom>
          <a:solidFill>
            <a:srgbClr val="403E78"/>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400" b="0" i="0" u="none" strike="noStrike" cap="none">
                <a:solidFill>
                  <a:schemeClr val="lt1"/>
                </a:solidFill>
                <a:latin typeface="Inter SemiBold"/>
                <a:ea typeface="Inter SemiBold"/>
                <a:cs typeface="Inter SemiBold"/>
                <a:sym typeface="Inter SemiBold"/>
              </a:rPr>
              <a:t>VB Accelerator</a:t>
            </a:r>
            <a:endParaRPr sz="1400" b="0" i="0" u="none" strike="noStrike" cap="none">
              <a:solidFill>
                <a:schemeClr val="lt1"/>
              </a:solidFill>
              <a:latin typeface="Inter SemiBold"/>
              <a:ea typeface="Inter SemiBold"/>
              <a:cs typeface="Inter SemiBold"/>
              <a:sym typeface="Inter SemiBold"/>
            </a:endParaRPr>
          </a:p>
          <a:p>
            <a:pPr marL="0" marR="0" lvl="0" indent="0" algn="ctr" rtl="0">
              <a:lnSpc>
                <a:spcPct val="100000"/>
              </a:lnSpc>
              <a:spcBef>
                <a:spcPts val="0"/>
              </a:spcBef>
              <a:spcAft>
                <a:spcPts val="0"/>
              </a:spcAft>
              <a:buClr>
                <a:srgbClr val="000000"/>
              </a:buClr>
              <a:buSzPts val="1500"/>
              <a:buFont typeface="Arial"/>
              <a:buNone/>
            </a:pPr>
            <a:r>
              <a:rPr lang="en-GB" sz="1400" b="0" i="0" u="none" strike="noStrike" cap="none">
                <a:solidFill>
                  <a:schemeClr val="lt1"/>
                </a:solidFill>
                <a:latin typeface="Inter SemiBold"/>
                <a:ea typeface="Inter SemiBold"/>
                <a:cs typeface="Inter SemiBold"/>
                <a:sym typeface="Inter SemiBold"/>
              </a:rPr>
              <a:t>Application Window + Due Diligence</a:t>
            </a:r>
            <a:endParaRPr sz="1400" b="0" i="0" u="none" strike="noStrike" cap="none">
              <a:solidFill>
                <a:schemeClr val="lt1"/>
              </a:solidFill>
              <a:latin typeface="Inter SemiBold"/>
              <a:ea typeface="Inter SemiBold"/>
              <a:cs typeface="Inter SemiBold"/>
              <a:sym typeface="Inter SemiBold"/>
            </a:endParaRPr>
          </a:p>
        </p:txBody>
      </p:sp>
      <p:sp>
        <p:nvSpPr>
          <p:cNvPr id="497" name="Google Shape;497;g358471d5b24_0_367"/>
          <p:cNvSpPr/>
          <p:nvPr/>
        </p:nvSpPr>
        <p:spPr>
          <a:xfrm rot="10800000" flipH="1">
            <a:off x="3064737" y="2901530"/>
            <a:ext cx="377700" cy="2196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2"/>
              </a:solidFill>
              <a:latin typeface="Century Gothic"/>
              <a:ea typeface="Century Gothic"/>
              <a:cs typeface="Century Gothic"/>
              <a:sym typeface="Century Gothic"/>
            </a:endParaRPr>
          </a:p>
        </p:txBody>
      </p:sp>
      <p:sp>
        <p:nvSpPr>
          <p:cNvPr id="498" name="Google Shape;498;g358471d5b24_0_367"/>
          <p:cNvSpPr/>
          <p:nvPr/>
        </p:nvSpPr>
        <p:spPr>
          <a:xfrm rot="10800000" flipH="1">
            <a:off x="5927187" y="2901530"/>
            <a:ext cx="377700" cy="2196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2"/>
              </a:solidFill>
              <a:latin typeface="Century Gothic"/>
              <a:ea typeface="Century Gothic"/>
              <a:cs typeface="Century Gothic"/>
              <a:sym typeface="Century Gothic"/>
            </a:endParaRPr>
          </a:p>
        </p:txBody>
      </p:sp>
      <p:sp>
        <p:nvSpPr>
          <p:cNvPr id="499" name="Google Shape;499;g358471d5b24_0_367"/>
          <p:cNvSpPr txBox="1"/>
          <p:nvPr/>
        </p:nvSpPr>
        <p:spPr>
          <a:xfrm>
            <a:off x="229178" y="193250"/>
            <a:ext cx="9377700" cy="569400"/>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ANNUAL PROGRAM SCHEDULE</a:t>
            </a:r>
            <a:endParaRPr sz="1400" b="0" i="0" u="none" strike="noStrike" cap="none">
              <a:solidFill>
                <a:srgbClr val="000000"/>
              </a:solidFill>
              <a:latin typeface="Arial"/>
              <a:ea typeface="Arial"/>
              <a:cs typeface="Arial"/>
              <a:sym typeface="Arial"/>
            </a:endParaRPr>
          </a:p>
        </p:txBody>
      </p:sp>
      <p:sp>
        <p:nvSpPr>
          <p:cNvPr id="500" name="Google Shape;500;g358471d5b24_0_367"/>
          <p:cNvSpPr/>
          <p:nvPr/>
        </p:nvSpPr>
        <p:spPr>
          <a:xfrm>
            <a:off x="6380000" y="3424500"/>
            <a:ext cx="2299500" cy="649800"/>
          </a:xfrm>
          <a:prstGeom prst="roundRect">
            <a:avLst>
              <a:gd name="adj" fmla="val 50000"/>
            </a:avLst>
          </a:prstGeom>
          <a:solidFill>
            <a:srgbClr val="6AA84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400" b="1" i="0" u="none" strike="noStrike" cap="none">
                <a:solidFill>
                  <a:schemeClr val="lt1"/>
                </a:solidFill>
                <a:latin typeface="Century Gothic"/>
                <a:ea typeface="Century Gothic"/>
                <a:cs typeface="Century Gothic"/>
                <a:sym typeface="Century Gothic"/>
              </a:rPr>
              <a:t>Portfolio Programming + Recruiting</a:t>
            </a:r>
            <a:endParaRPr sz="1400" b="1" i="0" u="none" strike="noStrike" cap="none">
              <a:solidFill>
                <a:schemeClr val="lt1"/>
              </a:solidFill>
              <a:latin typeface="Century Gothic"/>
              <a:ea typeface="Century Gothic"/>
              <a:cs typeface="Century Gothic"/>
              <a:sym typeface="Century Gothic"/>
            </a:endParaRPr>
          </a:p>
        </p:txBody>
      </p:sp>
      <p:sp>
        <p:nvSpPr>
          <p:cNvPr id="501" name="Google Shape;501;g358471d5b24_0_367"/>
          <p:cNvSpPr/>
          <p:nvPr/>
        </p:nvSpPr>
        <p:spPr>
          <a:xfrm>
            <a:off x="9222637" y="2771130"/>
            <a:ext cx="2299500" cy="48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GB" sz="1900" b="0" i="0" u="none" strike="noStrike" cap="none">
                <a:solidFill>
                  <a:schemeClr val="dk2"/>
                </a:solidFill>
                <a:latin typeface="Inter SemiBold"/>
                <a:ea typeface="Inter SemiBold"/>
                <a:cs typeface="Inter SemiBold"/>
                <a:sym typeface="Inter SemiBold"/>
              </a:rPr>
              <a:t>OCT—DEC </a:t>
            </a:r>
            <a:endParaRPr sz="1900" b="0" i="0" u="none" strike="noStrike" cap="none">
              <a:solidFill>
                <a:schemeClr val="dk2"/>
              </a:solidFill>
              <a:latin typeface="Inter SemiBold"/>
              <a:ea typeface="Inter SemiBold"/>
              <a:cs typeface="Inter SemiBold"/>
              <a:sym typeface="Inter SemiBold"/>
            </a:endParaRPr>
          </a:p>
        </p:txBody>
      </p:sp>
      <p:sp>
        <p:nvSpPr>
          <p:cNvPr id="502" name="Google Shape;502;g358471d5b24_0_367"/>
          <p:cNvSpPr/>
          <p:nvPr/>
        </p:nvSpPr>
        <p:spPr>
          <a:xfrm>
            <a:off x="9222625" y="3424501"/>
            <a:ext cx="2299500" cy="649800"/>
          </a:xfrm>
          <a:prstGeom prst="roundRect">
            <a:avLst>
              <a:gd name="adj" fmla="val 50000"/>
            </a:avLst>
          </a:prstGeom>
          <a:solidFill>
            <a:srgbClr val="CA3A4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Inter SemiBold"/>
                <a:ea typeface="Inter SemiBold"/>
                <a:cs typeface="Inter SemiBold"/>
                <a:sym typeface="Inter SemiBold"/>
              </a:rPr>
              <a:t>Alpha-Bet</a:t>
            </a:r>
            <a:endParaRPr sz="1500" b="0" i="0" u="none" strike="noStrike" cap="none">
              <a:solidFill>
                <a:schemeClr val="lt1"/>
              </a:solidFill>
              <a:latin typeface="Inter SemiBold"/>
              <a:ea typeface="Inter SemiBold"/>
              <a:cs typeface="Inter SemiBold"/>
              <a:sym typeface="Inter SemiBold"/>
            </a:endParaRPr>
          </a:p>
          <a:p>
            <a:pPr marL="0" marR="0" lvl="0" indent="0" algn="ctr" rtl="0">
              <a:lnSpc>
                <a:spcPct val="100000"/>
              </a:lnSpc>
              <a:spcBef>
                <a:spcPts val="0"/>
              </a:spcBef>
              <a:spcAft>
                <a:spcPts val="0"/>
              </a:spcAft>
              <a:buClr>
                <a:srgbClr val="000000"/>
              </a:buClr>
              <a:buSzPts val="1500"/>
              <a:buFont typeface="Arial"/>
              <a:buNone/>
            </a:pPr>
            <a:r>
              <a:rPr lang="en-GB" sz="1500" b="0" i="0" u="none" strike="noStrike" cap="none">
                <a:solidFill>
                  <a:schemeClr val="lt1"/>
                </a:solidFill>
                <a:latin typeface="Inter SemiBold"/>
                <a:ea typeface="Inter SemiBold"/>
                <a:cs typeface="Inter SemiBold"/>
                <a:sym typeface="Inter SemiBold"/>
              </a:rPr>
              <a:t>Fall Semester</a:t>
            </a:r>
            <a:endParaRPr sz="1500" b="0" i="0" u="none" strike="noStrike" cap="none">
              <a:solidFill>
                <a:schemeClr val="lt1"/>
              </a:solidFill>
              <a:latin typeface="Inter SemiBold"/>
              <a:ea typeface="Inter SemiBold"/>
              <a:cs typeface="Inter SemiBold"/>
              <a:sym typeface="Inter SemiBold"/>
            </a:endParaRPr>
          </a:p>
        </p:txBody>
      </p:sp>
      <p:sp>
        <p:nvSpPr>
          <p:cNvPr id="503" name="Google Shape;503;g358471d5b24_0_367"/>
          <p:cNvSpPr/>
          <p:nvPr/>
        </p:nvSpPr>
        <p:spPr>
          <a:xfrm rot="10800000" flipH="1">
            <a:off x="8762225" y="2901530"/>
            <a:ext cx="377700" cy="2196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2"/>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7"/>
        <p:cNvGrpSpPr/>
        <p:nvPr/>
      </p:nvGrpSpPr>
      <p:grpSpPr>
        <a:xfrm>
          <a:off x="0" y="0"/>
          <a:ext cx="0" cy="0"/>
          <a:chOff x="0" y="0"/>
          <a:chExt cx="0" cy="0"/>
        </a:xfrm>
      </p:grpSpPr>
      <p:sp>
        <p:nvSpPr>
          <p:cNvPr id="508" name="Google Shape;508;g35b458c65f2_0_794"/>
          <p:cNvSpPr txBox="1">
            <a:spLocks noGrp="1"/>
          </p:cNvSpPr>
          <p:nvPr>
            <p:ph type="title"/>
          </p:nvPr>
        </p:nvSpPr>
        <p:spPr>
          <a:xfrm>
            <a:off x="644224" y="62125"/>
            <a:ext cx="12518700" cy="10107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solidFill>
                  <a:srgbClr val="262626"/>
                </a:solidFill>
                <a:latin typeface="Montserrat"/>
                <a:ea typeface="Montserrat"/>
                <a:cs typeface="Montserrat"/>
                <a:sym typeface="Montserrat"/>
              </a:rPr>
              <a:t>VERSION BRAVO</a:t>
            </a:r>
            <a:r>
              <a:rPr lang="en-GB" sz="4200"/>
              <a:t> </a:t>
            </a:r>
            <a:r>
              <a:rPr lang="en-GB" sz="3200" b="1">
                <a:solidFill>
                  <a:srgbClr val="262626"/>
                </a:solidFill>
                <a:latin typeface="Montserrat"/>
                <a:ea typeface="Montserrat"/>
                <a:cs typeface="Montserrat"/>
                <a:sym typeface="Montserrat"/>
              </a:rPr>
              <a:t>ACCELERATOR</a:t>
            </a:r>
            <a:endParaRPr sz="2600"/>
          </a:p>
        </p:txBody>
      </p:sp>
      <p:sp>
        <p:nvSpPr>
          <p:cNvPr id="509" name="Google Shape;509;g35b458c65f2_0_794"/>
          <p:cNvSpPr/>
          <p:nvPr/>
        </p:nvSpPr>
        <p:spPr>
          <a:xfrm>
            <a:off x="540400" y="1555950"/>
            <a:ext cx="1238400" cy="123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10" name="Google Shape;510;g35b458c65f2_0_794"/>
          <p:cNvSpPr/>
          <p:nvPr/>
        </p:nvSpPr>
        <p:spPr>
          <a:xfrm>
            <a:off x="2990625" y="1555950"/>
            <a:ext cx="1238400" cy="123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11" name="Google Shape;511;g35b458c65f2_0_794"/>
          <p:cNvSpPr/>
          <p:nvPr/>
        </p:nvSpPr>
        <p:spPr>
          <a:xfrm>
            <a:off x="5517050" y="1555950"/>
            <a:ext cx="1238400" cy="123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12" name="Google Shape;512;g35b458c65f2_0_794"/>
          <p:cNvSpPr/>
          <p:nvPr/>
        </p:nvSpPr>
        <p:spPr>
          <a:xfrm>
            <a:off x="7967275" y="1555950"/>
            <a:ext cx="1238400" cy="123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13" name="Google Shape;513;g35b458c65f2_0_794"/>
          <p:cNvSpPr/>
          <p:nvPr/>
        </p:nvSpPr>
        <p:spPr>
          <a:xfrm>
            <a:off x="10341300" y="1555950"/>
            <a:ext cx="1238400" cy="123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pic>
        <p:nvPicPr>
          <p:cNvPr id="514" name="Google Shape;514;g35b458c65f2_0_794"/>
          <p:cNvPicPr preferRelativeResize="0"/>
          <p:nvPr/>
        </p:nvPicPr>
        <p:blipFill rotWithShape="1">
          <a:blip r:embed="rId3">
            <a:alphaModFix/>
          </a:blip>
          <a:srcRect/>
          <a:stretch/>
        </p:blipFill>
        <p:spPr>
          <a:xfrm>
            <a:off x="721450" y="1737304"/>
            <a:ext cx="876300" cy="876300"/>
          </a:xfrm>
          <a:prstGeom prst="rect">
            <a:avLst/>
          </a:prstGeom>
          <a:noFill/>
          <a:ln>
            <a:noFill/>
          </a:ln>
        </p:spPr>
      </p:pic>
      <p:pic>
        <p:nvPicPr>
          <p:cNvPr id="515" name="Google Shape;515;g35b458c65f2_0_794"/>
          <p:cNvPicPr preferRelativeResize="0"/>
          <p:nvPr/>
        </p:nvPicPr>
        <p:blipFill rotWithShape="1">
          <a:blip r:embed="rId4">
            <a:alphaModFix/>
          </a:blip>
          <a:srcRect/>
          <a:stretch/>
        </p:blipFill>
        <p:spPr>
          <a:xfrm>
            <a:off x="3048013" y="1613638"/>
            <a:ext cx="1123624" cy="1123624"/>
          </a:xfrm>
          <a:prstGeom prst="rect">
            <a:avLst/>
          </a:prstGeom>
          <a:noFill/>
          <a:ln>
            <a:noFill/>
          </a:ln>
        </p:spPr>
      </p:pic>
      <p:pic>
        <p:nvPicPr>
          <p:cNvPr id="516" name="Google Shape;516;g35b458c65f2_0_794"/>
          <p:cNvPicPr preferRelativeResize="0"/>
          <p:nvPr/>
        </p:nvPicPr>
        <p:blipFill rotWithShape="1">
          <a:blip r:embed="rId5">
            <a:alphaModFix/>
          </a:blip>
          <a:srcRect/>
          <a:stretch/>
        </p:blipFill>
        <p:spPr>
          <a:xfrm>
            <a:off x="5753325" y="1792525"/>
            <a:ext cx="765850" cy="765850"/>
          </a:xfrm>
          <a:prstGeom prst="rect">
            <a:avLst/>
          </a:prstGeom>
          <a:noFill/>
          <a:ln>
            <a:noFill/>
          </a:ln>
        </p:spPr>
      </p:pic>
      <p:pic>
        <p:nvPicPr>
          <p:cNvPr id="517" name="Google Shape;517;g35b458c65f2_0_794"/>
          <p:cNvPicPr preferRelativeResize="0"/>
          <p:nvPr/>
        </p:nvPicPr>
        <p:blipFill rotWithShape="1">
          <a:blip r:embed="rId6">
            <a:alphaModFix/>
          </a:blip>
          <a:srcRect/>
          <a:stretch/>
        </p:blipFill>
        <p:spPr>
          <a:xfrm>
            <a:off x="8148325" y="1737300"/>
            <a:ext cx="876300" cy="876300"/>
          </a:xfrm>
          <a:prstGeom prst="rect">
            <a:avLst/>
          </a:prstGeom>
          <a:noFill/>
          <a:ln>
            <a:noFill/>
          </a:ln>
        </p:spPr>
      </p:pic>
      <p:pic>
        <p:nvPicPr>
          <p:cNvPr id="518" name="Google Shape;518;g35b458c65f2_0_794"/>
          <p:cNvPicPr preferRelativeResize="0"/>
          <p:nvPr/>
        </p:nvPicPr>
        <p:blipFill rotWithShape="1">
          <a:blip r:embed="rId7">
            <a:alphaModFix/>
          </a:blip>
          <a:srcRect/>
          <a:stretch/>
        </p:blipFill>
        <p:spPr>
          <a:xfrm>
            <a:off x="10455175" y="1670100"/>
            <a:ext cx="1010655" cy="1010700"/>
          </a:xfrm>
          <a:prstGeom prst="rect">
            <a:avLst/>
          </a:prstGeom>
          <a:noFill/>
          <a:ln>
            <a:noFill/>
          </a:ln>
        </p:spPr>
      </p:pic>
      <p:grpSp>
        <p:nvGrpSpPr>
          <p:cNvPr id="519" name="Google Shape;519;g35b458c65f2_0_794"/>
          <p:cNvGrpSpPr/>
          <p:nvPr/>
        </p:nvGrpSpPr>
        <p:grpSpPr>
          <a:xfrm>
            <a:off x="9753478" y="3060690"/>
            <a:ext cx="2438464" cy="3797172"/>
            <a:chOff x="3657600" y="2295575"/>
            <a:chExt cx="1828893" cy="2847950"/>
          </a:xfrm>
        </p:grpSpPr>
        <p:sp>
          <p:nvSpPr>
            <p:cNvPr id="520" name="Google Shape;520;g35b458c65f2_0_794"/>
            <p:cNvSpPr/>
            <p:nvPr/>
          </p:nvSpPr>
          <p:spPr>
            <a:xfrm>
              <a:off x="3657600" y="2823925"/>
              <a:ext cx="1828800" cy="2319600"/>
            </a:xfrm>
            <a:prstGeom prst="rect">
              <a:avLst/>
            </a:prstGeom>
            <a:solidFill>
              <a:srgbClr val="EFEFE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g35b458c65f2_0_794"/>
            <p:cNvSpPr/>
            <p:nvPr/>
          </p:nvSpPr>
          <p:spPr>
            <a:xfrm>
              <a:off x="3657600" y="2295575"/>
              <a:ext cx="1828800" cy="53700"/>
            </a:xfrm>
            <a:prstGeom prst="rect">
              <a:avLst/>
            </a:prstGeom>
            <a:solidFill>
              <a:srgbClr val="EFEFE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g35b458c65f2_0_794"/>
            <p:cNvSpPr txBox="1"/>
            <p:nvPr/>
          </p:nvSpPr>
          <p:spPr>
            <a:xfrm>
              <a:off x="3863250" y="2821444"/>
              <a:ext cx="1417500" cy="7977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5E5E5E"/>
                  </a:solidFill>
                  <a:latin typeface="Roboto"/>
                  <a:ea typeface="Roboto"/>
                  <a:cs typeface="Roboto"/>
                  <a:sym typeface="Roboto"/>
                </a:rPr>
                <a:t>Operators join VB Portfolio Network</a:t>
              </a:r>
              <a:endParaRPr sz="1600" b="1" i="0" u="none" strike="noStrike" cap="none">
                <a:solidFill>
                  <a:srgbClr val="5E5E5E"/>
                </a:solidFill>
                <a:latin typeface="Roboto"/>
                <a:ea typeface="Roboto"/>
                <a:cs typeface="Roboto"/>
                <a:sym typeface="Roboto"/>
              </a:endParaRPr>
            </a:p>
          </p:txBody>
        </p:sp>
        <p:sp>
          <p:nvSpPr>
            <p:cNvPr id="523" name="Google Shape;523;g35b458c65f2_0_794"/>
            <p:cNvSpPr txBox="1"/>
            <p:nvPr/>
          </p:nvSpPr>
          <p:spPr>
            <a:xfrm>
              <a:off x="3734193" y="3325433"/>
              <a:ext cx="1752300" cy="996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rgbClr val="000000"/>
                </a:buClr>
                <a:buSzPts val="1200"/>
                <a:buFont typeface="Arial"/>
                <a:buNone/>
              </a:pPr>
              <a:r>
                <a:rPr lang="en-GB" sz="1200" b="0" i="0" u="none" strike="noStrike" cap="none">
                  <a:solidFill>
                    <a:srgbClr val="5E5E5E"/>
                  </a:solidFill>
                  <a:latin typeface="Roboto"/>
                  <a:ea typeface="Roboto"/>
                  <a:cs typeface="Roboto"/>
                  <a:sym typeface="Roboto"/>
                </a:rPr>
                <a:t>Operators gain entry to a robust network, providing a continuous source of support and guidance as they navigate the complexities of building their startups. This enduring connection offers invaluable resources and ongoing mentorship, crucial for long-term success.</a:t>
              </a:r>
              <a:endParaRPr sz="1200" b="0" i="0" u="none" strike="noStrike" cap="none">
                <a:solidFill>
                  <a:srgbClr val="5E5E5E"/>
                </a:solidFill>
                <a:latin typeface="Roboto"/>
                <a:ea typeface="Roboto"/>
                <a:cs typeface="Roboto"/>
                <a:sym typeface="Roboto"/>
              </a:endParaRPr>
            </a:p>
          </p:txBody>
        </p:sp>
      </p:grpSp>
      <p:grpSp>
        <p:nvGrpSpPr>
          <p:cNvPr id="524" name="Google Shape;524;g35b458c65f2_0_794"/>
          <p:cNvGrpSpPr/>
          <p:nvPr/>
        </p:nvGrpSpPr>
        <p:grpSpPr>
          <a:xfrm>
            <a:off x="7287513" y="3060717"/>
            <a:ext cx="2402092" cy="3797172"/>
            <a:chOff x="3636502" y="2295575"/>
            <a:chExt cx="1849898" cy="2847950"/>
          </a:xfrm>
        </p:grpSpPr>
        <p:sp>
          <p:nvSpPr>
            <p:cNvPr id="525" name="Google Shape;525;g35b458c65f2_0_794"/>
            <p:cNvSpPr/>
            <p:nvPr/>
          </p:nvSpPr>
          <p:spPr>
            <a:xfrm>
              <a:off x="3657600" y="2823925"/>
              <a:ext cx="1828800" cy="2319600"/>
            </a:xfrm>
            <a:prstGeom prst="rect">
              <a:avLst/>
            </a:prstGeom>
            <a:solidFill>
              <a:srgbClr val="EFEFE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g35b458c65f2_0_794"/>
            <p:cNvSpPr/>
            <p:nvPr/>
          </p:nvSpPr>
          <p:spPr>
            <a:xfrm>
              <a:off x="3657600" y="2295575"/>
              <a:ext cx="1828800" cy="53700"/>
            </a:xfrm>
            <a:prstGeom prst="rect">
              <a:avLst/>
            </a:prstGeom>
            <a:solidFill>
              <a:srgbClr val="EFEFE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7" name="Google Shape;527;g35b458c65f2_0_794"/>
            <p:cNvCxnSpPr/>
            <p:nvPr/>
          </p:nvCxnSpPr>
          <p:spPr>
            <a:xfrm>
              <a:off x="54864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528" name="Google Shape;528;g35b458c65f2_0_794"/>
            <p:cNvSpPr txBox="1"/>
            <p:nvPr/>
          </p:nvSpPr>
          <p:spPr>
            <a:xfrm>
              <a:off x="3732113" y="2821438"/>
              <a:ext cx="1754100" cy="7977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5E5E5E"/>
                  </a:solidFill>
                  <a:latin typeface="Roboto"/>
                  <a:ea typeface="Roboto"/>
                  <a:cs typeface="Roboto"/>
                  <a:sym typeface="Roboto"/>
                </a:rPr>
                <a:t>California Showcase</a:t>
              </a:r>
              <a:endParaRPr sz="1600" b="1" i="0" u="none" strike="noStrike" cap="none">
                <a:solidFill>
                  <a:srgbClr val="5E5E5E"/>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5E5E5E"/>
                  </a:solidFill>
                  <a:latin typeface="Roboto"/>
                  <a:ea typeface="Roboto"/>
                  <a:cs typeface="Roboto"/>
                  <a:sym typeface="Roboto"/>
                </a:rPr>
                <a:t>(2 Weeks)</a:t>
              </a:r>
              <a:endParaRPr sz="1600" b="1" i="0" u="none" strike="noStrike" cap="none">
                <a:solidFill>
                  <a:srgbClr val="5E5E5E"/>
                </a:solidFill>
                <a:latin typeface="Roboto"/>
                <a:ea typeface="Roboto"/>
                <a:cs typeface="Roboto"/>
                <a:sym typeface="Roboto"/>
              </a:endParaRPr>
            </a:p>
          </p:txBody>
        </p:sp>
        <p:sp>
          <p:nvSpPr>
            <p:cNvPr id="529" name="Google Shape;529;g35b458c65f2_0_794"/>
            <p:cNvSpPr txBox="1"/>
            <p:nvPr/>
          </p:nvSpPr>
          <p:spPr>
            <a:xfrm>
              <a:off x="3636502" y="3554039"/>
              <a:ext cx="1775400" cy="996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rgbClr val="000000"/>
                </a:buClr>
                <a:buSzPts val="1200"/>
                <a:buFont typeface="Arial"/>
                <a:buNone/>
              </a:pPr>
              <a:r>
                <a:rPr lang="en-GB" sz="1200" b="0" i="0" u="none" strike="noStrike" cap="none">
                  <a:solidFill>
                    <a:srgbClr val="5E5E5E"/>
                  </a:solidFill>
                  <a:latin typeface="Roboto"/>
                  <a:ea typeface="Roboto"/>
                  <a:cs typeface="Roboto"/>
                  <a:sym typeface="Roboto"/>
                </a:rPr>
                <a:t>Offers operators two intensive weeks in Los Angeles and the Bay Area for crucial meetings with industry experts, investors, and partners, culminating in a "pitch day" where they present their ventures to a select group of Silicon Valley investors.</a:t>
              </a:r>
              <a:endParaRPr sz="1200" b="0" i="0" u="none" strike="noStrike" cap="none">
                <a:solidFill>
                  <a:srgbClr val="5E5E5E"/>
                </a:solidFill>
                <a:latin typeface="Roboto"/>
                <a:ea typeface="Roboto"/>
                <a:cs typeface="Roboto"/>
                <a:sym typeface="Roboto"/>
              </a:endParaRPr>
            </a:p>
          </p:txBody>
        </p:sp>
        <p:sp>
          <p:nvSpPr>
            <p:cNvPr id="530" name="Google Shape;530;g35b458c65f2_0_794"/>
            <p:cNvSpPr txBox="1"/>
            <p:nvPr/>
          </p:nvSpPr>
          <p:spPr>
            <a:xfrm>
              <a:off x="3863250" y="2441107"/>
              <a:ext cx="871200" cy="2604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rgbClr val="000000"/>
                </a:buClr>
                <a:buSzPts val="1300"/>
                <a:buFont typeface="Arial"/>
                <a:buNone/>
              </a:pPr>
              <a:r>
                <a:rPr lang="en-GB" sz="1300" b="0" i="0" u="none" strike="noStrike" cap="none">
                  <a:solidFill>
                    <a:srgbClr val="5E5E5E"/>
                  </a:solidFill>
                  <a:latin typeface="Roboto"/>
                  <a:ea typeface="Roboto"/>
                  <a:cs typeface="Roboto"/>
                  <a:sym typeface="Roboto"/>
                </a:rPr>
                <a:t>June</a:t>
              </a:r>
              <a:endParaRPr sz="1300" b="0" i="0" u="none" strike="noStrike" cap="none">
                <a:solidFill>
                  <a:srgbClr val="5E5E5E"/>
                </a:solidFill>
                <a:latin typeface="Roboto"/>
                <a:ea typeface="Roboto"/>
                <a:cs typeface="Roboto"/>
                <a:sym typeface="Roboto"/>
              </a:endParaRPr>
            </a:p>
          </p:txBody>
        </p:sp>
      </p:grpSp>
      <p:grpSp>
        <p:nvGrpSpPr>
          <p:cNvPr id="531" name="Google Shape;531;g35b458c65f2_0_794"/>
          <p:cNvGrpSpPr/>
          <p:nvPr/>
        </p:nvGrpSpPr>
        <p:grpSpPr>
          <a:xfrm>
            <a:off x="4876678" y="3060690"/>
            <a:ext cx="2536037" cy="3797172"/>
            <a:chOff x="3657600" y="2295575"/>
            <a:chExt cx="1902075" cy="2847950"/>
          </a:xfrm>
        </p:grpSpPr>
        <p:sp>
          <p:nvSpPr>
            <p:cNvPr id="532" name="Google Shape;532;g35b458c65f2_0_794"/>
            <p:cNvSpPr/>
            <p:nvPr/>
          </p:nvSpPr>
          <p:spPr>
            <a:xfrm>
              <a:off x="3657600" y="2823925"/>
              <a:ext cx="1828800" cy="2319600"/>
            </a:xfrm>
            <a:prstGeom prst="rect">
              <a:avLst/>
            </a:prstGeom>
            <a:solidFill>
              <a:srgbClr val="EFEFE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g35b458c65f2_0_794"/>
            <p:cNvSpPr/>
            <p:nvPr/>
          </p:nvSpPr>
          <p:spPr>
            <a:xfrm>
              <a:off x="3657600" y="2295575"/>
              <a:ext cx="1828800" cy="53700"/>
            </a:xfrm>
            <a:prstGeom prst="rect">
              <a:avLst/>
            </a:prstGeom>
            <a:solidFill>
              <a:srgbClr val="EFEFE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4" name="Google Shape;534;g35b458c65f2_0_794"/>
            <p:cNvCxnSpPr/>
            <p:nvPr/>
          </p:nvCxnSpPr>
          <p:spPr>
            <a:xfrm>
              <a:off x="54864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535" name="Google Shape;535;g35b458c65f2_0_794"/>
            <p:cNvSpPr txBox="1"/>
            <p:nvPr/>
          </p:nvSpPr>
          <p:spPr>
            <a:xfrm>
              <a:off x="3758175" y="2821439"/>
              <a:ext cx="1801500" cy="7977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5E5E5E"/>
                  </a:solidFill>
                  <a:latin typeface="Roboto"/>
                  <a:ea typeface="Roboto"/>
                  <a:cs typeface="Roboto"/>
                  <a:sym typeface="Roboto"/>
                </a:rPr>
                <a:t>Online Acceleration / Direct Mentorship</a:t>
              </a:r>
              <a:endParaRPr sz="1600" b="1" i="0" u="none" strike="noStrike" cap="none">
                <a:solidFill>
                  <a:srgbClr val="5E5E5E"/>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5E5E5E"/>
                  </a:solidFill>
                  <a:latin typeface="Roboto"/>
                  <a:ea typeface="Roboto"/>
                  <a:cs typeface="Roboto"/>
                  <a:sym typeface="Roboto"/>
                </a:rPr>
                <a:t>(6 Weeks)</a:t>
              </a:r>
              <a:endParaRPr sz="1600" b="1" i="0" u="none" strike="noStrike" cap="none">
                <a:solidFill>
                  <a:srgbClr val="5E5E5E"/>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5E5E5E"/>
                </a:solidFill>
                <a:latin typeface="Roboto"/>
                <a:ea typeface="Roboto"/>
                <a:cs typeface="Roboto"/>
                <a:sym typeface="Roboto"/>
              </a:endParaRPr>
            </a:p>
          </p:txBody>
        </p:sp>
        <p:sp>
          <p:nvSpPr>
            <p:cNvPr id="536" name="Google Shape;536;g35b458c65f2_0_794"/>
            <p:cNvSpPr txBox="1"/>
            <p:nvPr/>
          </p:nvSpPr>
          <p:spPr>
            <a:xfrm>
              <a:off x="3792901" y="3611190"/>
              <a:ext cx="1641300" cy="996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rgbClr val="000000"/>
                </a:buClr>
                <a:buSzPts val="1200"/>
                <a:buFont typeface="Arial"/>
                <a:buNone/>
              </a:pPr>
              <a:r>
                <a:rPr lang="en-GB" sz="1200" b="0" i="0" u="none" strike="noStrike" cap="none">
                  <a:solidFill>
                    <a:srgbClr val="5E5E5E"/>
                  </a:solidFill>
                  <a:latin typeface="Roboto"/>
                  <a:ea typeface="Roboto"/>
                  <a:cs typeface="Roboto"/>
                  <a:sym typeface="Roboto"/>
                </a:rPr>
                <a:t>Operators are paired with an experienced founder and continue to build and advance their venture during weekly check-ins and assignments.</a:t>
              </a:r>
              <a:endParaRPr sz="1200" b="0" i="0" u="none" strike="noStrike" cap="none">
                <a:solidFill>
                  <a:srgbClr val="5E5E5E"/>
                </a:solidFill>
                <a:latin typeface="Roboto"/>
                <a:ea typeface="Roboto"/>
                <a:cs typeface="Roboto"/>
                <a:sym typeface="Roboto"/>
              </a:endParaRPr>
            </a:p>
          </p:txBody>
        </p:sp>
        <p:sp>
          <p:nvSpPr>
            <p:cNvPr id="537" name="Google Shape;537;g35b458c65f2_0_794"/>
            <p:cNvSpPr txBox="1"/>
            <p:nvPr/>
          </p:nvSpPr>
          <p:spPr>
            <a:xfrm>
              <a:off x="3863250" y="2441107"/>
              <a:ext cx="871200" cy="2604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rgbClr val="000000"/>
                </a:buClr>
                <a:buSzPts val="1300"/>
                <a:buFont typeface="Arial"/>
                <a:buNone/>
              </a:pPr>
              <a:r>
                <a:rPr lang="en-GB" sz="1300" b="0" i="0" u="none" strike="noStrike" cap="none">
                  <a:solidFill>
                    <a:srgbClr val="5E5E5E"/>
                  </a:solidFill>
                  <a:latin typeface="Roboto"/>
                  <a:ea typeface="Roboto"/>
                  <a:cs typeface="Roboto"/>
                  <a:sym typeface="Roboto"/>
                </a:rPr>
                <a:t>April - May</a:t>
              </a:r>
              <a:endParaRPr sz="1300" b="0" i="0" u="none" strike="noStrike" cap="none">
                <a:solidFill>
                  <a:srgbClr val="5E5E5E"/>
                </a:solidFill>
                <a:latin typeface="Roboto"/>
                <a:ea typeface="Roboto"/>
                <a:cs typeface="Roboto"/>
                <a:sym typeface="Roboto"/>
              </a:endParaRPr>
            </a:p>
          </p:txBody>
        </p:sp>
      </p:grpSp>
      <p:grpSp>
        <p:nvGrpSpPr>
          <p:cNvPr id="538" name="Google Shape;538;g35b458c65f2_0_794"/>
          <p:cNvGrpSpPr/>
          <p:nvPr/>
        </p:nvGrpSpPr>
        <p:grpSpPr>
          <a:xfrm>
            <a:off x="2438400" y="3060690"/>
            <a:ext cx="2438439" cy="3797172"/>
            <a:chOff x="0" y="2295575"/>
            <a:chExt cx="1828875" cy="2847950"/>
          </a:xfrm>
        </p:grpSpPr>
        <p:sp>
          <p:nvSpPr>
            <p:cNvPr id="539" name="Google Shape;539;g35b458c65f2_0_794"/>
            <p:cNvSpPr/>
            <p:nvPr/>
          </p:nvSpPr>
          <p:spPr>
            <a:xfrm>
              <a:off x="0" y="2823925"/>
              <a:ext cx="1828800" cy="2319600"/>
            </a:xfrm>
            <a:prstGeom prst="rect">
              <a:avLst/>
            </a:prstGeom>
            <a:solidFill>
              <a:srgbClr val="0C57D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g35b458c65f2_0_794"/>
            <p:cNvSpPr/>
            <p:nvPr/>
          </p:nvSpPr>
          <p:spPr>
            <a:xfrm>
              <a:off x="0" y="2295575"/>
              <a:ext cx="1828800" cy="53700"/>
            </a:xfrm>
            <a:prstGeom prst="rect">
              <a:avLst/>
            </a:prstGeom>
            <a:solidFill>
              <a:srgbClr val="0C57D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g35b458c65f2_0_794"/>
            <p:cNvSpPr txBox="1"/>
            <p:nvPr/>
          </p:nvSpPr>
          <p:spPr>
            <a:xfrm>
              <a:off x="148504" y="2821439"/>
              <a:ext cx="1623000" cy="7977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FFFFFF"/>
                  </a:solidFill>
                  <a:latin typeface="Roboto"/>
                  <a:ea typeface="Roboto"/>
                  <a:cs typeface="Roboto"/>
                  <a:sym typeface="Roboto"/>
                </a:rPr>
                <a:t>Israel Startup Bootcamp (2 Weeks)</a:t>
              </a:r>
              <a:endParaRPr sz="1600" b="1" i="0" u="none" strike="noStrike" cap="none">
                <a:solidFill>
                  <a:srgbClr val="FFFFFF"/>
                </a:solidFill>
                <a:latin typeface="Roboto"/>
                <a:ea typeface="Roboto"/>
                <a:cs typeface="Roboto"/>
                <a:sym typeface="Roboto"/>
              </a:endParaRPr>
            </a:p>
          </p:txBody>
        </p:sp>
        <p:sp>
          <p:nvSpPr>
            <p:cNvPr id="542" name="Google Shape;542;g35b458c65f2_0_794"/>
            <p:cNvSpPr txBox="1"/>
            <p:nvPr/>
          </p:nvSpPr>
          <p:spPr>
            <a:xfrm>
              <a:off x="75" y="3382585"/>
              <a:ext cx="1828800" cy="996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n-GB" sz="1200" b="0" i="0" u="none" strike="noStrike" cap="none">
                  <a:solidFill>
                    <a:srgbClr val="FFFFFF"/>
                  </a:solidFill>
                  <a:latin typeface="Roboto"/>
                  <a:ea typeface="Roboto"/>
                  <a:cs typeface="Roboto"/>
                  <a:sym typeface="Roboto"/>
                </a:rPr>
                <a:t>Operators experience Start-Up Nation through seasoned founders, industry experts &amp; leading academics. They advance their early-stage ventures through a “battle-tested” dedicated curriculum and training program designed for Veterans / Reservists. </a:t>
              </a:r>
              <a:endParaRPr sz="1200" b="0" i="0" u="none" strike="noStrike" cap="none">
                <a:solidFill>
                  <a:srgbClr val="FFFFFF"/>
                </a:solidFill>
                <a:latin typeface="Roboto"/>
                <a:ea typeface="Roboto"/>
                <a:cs typeface="Roboto"/>
                <a:sym typeface="Roboto"/>
              </a:endParaRPr>
            </a:p>
            <a:p>
              <a:pPr marL="0" marR="0" lvl="0" indent="0" algn="l" rtl="0">
                <a:lnSpc>
                  <a:spcPct val="115000"/>
                </a:lnSpc>
                <a:spcBef>
                  <a:spcPts val="2100"/>
                </a:spcBef>
                <a:spcAft>
                  <a:spcPts val="210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543" name="Google Shape;543;g35b458c65f2_0_794"/>
            <p:cNvSpPr txBox="1"/>
            <p:nvPr/>
          </p:nvSpPr>
          <p:spPr>
            <a:xfrm>
              <a:off x="205650" y="2441107"/>
              <a:ext cx="871200" cy="2604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rgbClr val="000000"/>
                </a:buClr>
                <a:buSzPts val="1300"/>
                <a:buFont typeface="Arial"/>
                <a:buNone/>
              </a:pPr>
              <a:r>
                <a:rPr lang="en-GB" sz="1300" b="0" i="0" u="none" strike="noStrike" cap="none">
                  <a:solidFill>
                    <a:srgbClr val="0C57D3"/>
                  </a:solidFill>
                  <a:latin typeface="Roboto"/>
                  <a:ea typeface="Roboto"/>
                  <a:cs typeface="Roboto"/>
                  <a:sym typeface="Roboto"/>
                </a:rPr>
                <a:t>April </a:t>
              </a:r>
              <a:endParaRPr sz="1300" b="0" i="0" u="none" strike="noStrike" cap="none">
                <a:solidFill>
                  <a:srgbClr val="0C57D3"/>
                </a:solidFill>
                <a:latin typeface="Roboto"/>
                <a:ea typeface="Roboto"/>
                <a:cs typeface="Roboto"/>
                <a:sym typeface="Roboto"/>
              </a:endParaRPr>
            </a:p>
          </p:txBody>
        </p:sp>
        <p:cxnSp>
          <p:nvCxnSpPr>
            <p:cNvPr id="544" name="Google Shape;544;g35b458c65f2_0_794"/>
            <p:cNvCxnSpPr/>
            <p:nvPr/>
          </p:nvCxnSpPr>
          <p:spPr>
            <a:xfrm>
              <a:off x="1828800" y="2295575"/>
              <a:ext cx="0" cy="2837400"/>
            </a:xfrm>
            <a:prstGeom prst="straightConnector1">
              <a:avLst/>
            </a:prstGeom>
            <a:noFill/>
            <a:ln w="9525" cap="flat" cmpd="sng">
              <a:solidFill>
                <a:srgbClr val="A1C2FA"/>
              </a:solidFill>
              <a:prstDash val="dot"/>
              <a:round/>
              <a:headEnd type="none" w="sm" len="sm"/>
              <a:tailEnd type="none" w="sm" len="sm"/>
            </a:ln>
          </p:spPr>
        </p:cxnSp>
      </p:grpSp>
      <p:grpSp>
        <p:nvGrpSpPr>
          <p:cNvPr id="545" name="Google Shape;545;g35b458c65f2_0_794"/>
          <p:cNvGrpSpPr/>
          <p:nvPr/>
        </p:nvGrpSpPr>
        <p:grpSpPr>
          <a:xfrm>
            <a:off x="0" y="3060690"/>
            <a:ext cx="2506642" cy="3797172"/>
            <a:chOff x="0" y="2295575"/>
            <a:chExt cx="1880029" cy="2847950"/>
          </a:xfrm>
        </p:grpSpPr>
        <p:sp>
          <p:nvSpPr>
            <p:cNvPr id="546" name="Google Shape;546;g35b458c65f2_0_794"/>
            <p:cNvSpPr/>
            <p:nvPr/>
          </p:nvSpPr>
          <p:spPr>
            <a:xfrm>
              <a:off x="0" y="2823925"/>
              <a:ext cx="1828800" cy="2319600"/>
            </a:xfrm>
            <a:prstGeom prst="rect">
              <a:avLst/>
            </a:prstGeom>
            <a:solidFill>
              <a:srgbClr val="0C57D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g35b458c65f2_0_794"/>
            <p:cNvSpPr/>
            <p:nvPr/>
          </p:nvSpPr>
          <p:spPr>
            <a:xfrm>
              <a:off x="0" y="2295575"/>
              <a:ext cx="1828800" cy="53700"/>
            </a:xfrm>
            <a:prstGeom prst="rect">
              <a:avLst/>
            </a:prstGeom>
            <a:solidFill>
              <a:srgbClr val="0C57D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g35b458c65f2_0_794"/>
            <p:cNvSpPr txBox="1"/>
            <p:nvPr/>
          </p:nvSpPr>
          <p:spPr>
            <a:xfrm>
              <a:off x="205650" y="2821444"/>
              <a:ext cx="1417500" cy="7977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FFFFFF"/>
                  </a:solidFill>
                  <a:latin typeface="Roboto"/>
                  <a:ea typeface="Roboto"/>
                  <a:cs typeface="Roboto"/>
                  <a:sym typeface="Roboto"/>
                </a:rPr>
                <a:t>Application and Selection</a:t>
              </a:r>
              <a:r>
                <a:rPr lang="en-GB" sz="1200" b="0" i="0" u="none" strike="noStrike" cap="none">
                  <a:solidFill>
                    <a:schemeClr val="dk2"/>
                  </a:solidFill>
                  <a:latin typeface="Century Gothic"/>
                  <a:ea typeface="Century Gothic"/>
                  <a:cs typeface="Century Gothic"/>
                  <a:sym typeface="Century Gothic"/>
                </a:rPr>
                <a:t> </a:t>
              </a:r>
              <a:r>
                <a:rPr lang="en-GB" sz="1600" b="1" i="0" u="none" strike="noStrike" cap="none">
                  <a:solidFill>
                    <a:srgbClr val="FFFFFF"/>
                  </a:solidFill>
                  <a:latin typeface="Roboto"/>
                  <a:ea typeface="Roboto"/>
                  <a:cs typeface="Roboto"/>
                  <a:sym typeface="Roboto"/>
                </a:rPr>
                <a:t>Process</a:t>
              </a:r>
              <a:endParaRPr sz="1200" b="0" i="0" u="none" strike="noStrike" cap="none">
                <a:solidFill>
                  <a:schemeClr val="dk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Roboto"/>
                <a:ea typeface="Roboto"/>
                <a:cs typeface="Roboto"/>
                <a:sym typeface="Roboto"/>
              </a:endParaRPr>
            </a:p>
          </p:txBody>
        </p:sp>
        <p:sp>
          <p:nvSpPr>
            <p:cNvPr id="549" name="Google Shape;549;g35b458c65f2_0_794"/>
            <p:cNvSpPr txBox="1"/>
            <p:nvPr/>
          </p:nvSpPr>
          <p:spPr>
            <a:xfrm>
              <a:off x="102829" y="3561989"/>
              <a:ext cx="1777200" cy="996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rgbClr val="000000"/>
                </a:buClr>
                <a:buSzPts val="1200"/>
                <a:buFont typeface="Arial"/>
                <a:buNone/>
              </a:pPr>
              <a:r>
                <a:rPr lang="en-GB" sz="1200" b="0" i="0" u="none" strike="noStrike" cap="none">
                  <a:solidFill>
                    <a:srgbClr val="FFFFFF"/>
                  </a:solidFill>
                  <a:latin typeface="Roboto"/>
                  <a:ea typeface="Roboto"/>
                  <a:cs typeface="Roboto"/>
                  <a:sym typeface="Roboto"/>
                </a:rPr>
                <a:t>Holistic assessment of founder-market fit, the uniqueness of their value proposition, and the overall market opportunity and business viability of their venture.</a:t>
              </a:r>
              <a:endParaRPr sz="1200" b="0" i="0" u="none" strike="noStrike" cap="none">
                <a:solidFill>
                  <a:srgbClr val="FFFFFF"/>
                </a:solidFill>
                <a:latin typeface="Roboto"/>
                <a:ea typeface="Roboto"/>
                <a:cs typeface="Roboto"/>
                <a:sym typeface="Roboto"/>
              </a:endParaRPr>
            </a:p>
          </p:txBody>
        </p:sp>
        <p:sp>
          <p:nvSpPr>
            <p:cNvPr id="550" name="Google Shape;550;g35b458c65f2_0_794"/>
            <p:cNvSpPr txBox="1"/>
            <p:nvPr/>
          </p:nvSpPr>
          <p:spPr>
            <a:xfrm>
              <a:off x="205657" y="2441105"/>
              <a:ext cx="1212900" cy="2604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rgbClr val="000000"/>
                </a:buClr>
                <a:buSzPts val="1300"/>
                <a:buFont typeface="Arial"/>
                <a:buNone/>
              </a:pPr>
              <a:r>
                <a:rPr lang="en-GB" sz="1300" b="0" i="0" u="none" strike="noStrike" cap="none">
                  <a:solidFill>
                    <a:srgbClr val="0C57D3"/>
                  </a:solidFill>
                  <a:latin typeface="Roboto"/>
                  <a:ea typeface="Roboto"/>
                  <a:cs typeface="Roboto"/>
                  <a:sym typeface="Roboto"/>
                </a:rPr>
                <a:t>January - March</a:t>
              </a:r>
              <a:endParaRPr sz="1300" b="0" i="0" u="none" strike="noStrike" cap="none">
                <a:solidFill>
                  <a:srgbClr val="0C57D3"/>
                </a:solidFill>
                <a:latin typeface="Roboto"/>
                <a:ea typeface="Roboto"/>
                <a:cs typeface="Roboto"/>
                <a:sym typeface="Roboto"/>
              </a:endParaRPr>
            </a:p>
          </p:txBody>
        </p:sp>
        <p:cxnSp>
          <p:nvCxnSpPr>
            <p:cNvPr id="551" name="Google Shape;551;g35b458c65f2_0_794"/>
            <p:cNvCxnSpPr/>
            <p:nvPr/>
          </p:nvCxnSpPr>
          <p:spPr>
            <a:xfrm>
              <a:off x="1828800" y="2295575"/>
              <a:ext cx="0" cy="2837400"/>
            </a:xfrm>
            <a:prstGeom prst="straightConnector1">
              <a:avLst/>
            </a:prstGeom>
            <a:noFill/>
            <a:ln w="9525" cap="flat" cmpd="sng">
              <a:solidFill>
                <a:srgbClr val="A1C2FA"/>
              </a:solidFill>
              <a:prstDash val="dot"/>
              <a:round/>
              <a:headEnd type="none" w="sm" len="sm"/>
              <a:tailEnd type="none" w="sm" len="sm"/>
            </a:ln>
          </p:spPr>
        </p:cxnSp>
      </p:grpSp>
      <p:pic>
        <p:nvPicPr>
          <p:cNvPr id="552" name="Google Shape;552;g35b458c65f2_0_794"/>
          <p:cNvPicPr preferRelativeResize="0"/>
          <p:nvPr/>
        </p:nvPicPr>
        <p:blipFill rotWithShape="1">
          <a:blip r:embed="rId8">
            <a:alphaModFix amt="90000"/>
          </a:blip>
          <a:srcRect/>
          <a:stretch/>
        </p:blipFill>
        <p:spPr>
          <a:xfrm>
            <a:off x="10172700" y="3278075"/>
            <a:ext cx="403124" cy="403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56"/>
        <p:cNvGrpSpPr/>
        <p:nvPr/>
      </p:nvGrpSpPr>
      <p:grpSpPr>
        <a:xfrm>
          <a:off x="0" y="0"/>
          <a:ext cx="0" cy="0"/>
          <a:chOff x="0" y="0"/>
          <a:chExt cx="0" cy="0"/>
        </a:xfrm>
      </p:grpSpPr>
      <p:pic>
        <p:nvPicPr>
          <p:cNvPr id="557" name="Google Shape;557;g35b458c65f2_1_371"/>
          <p:cNvPicPr preferRelativeResize="0"/>
          <p:nvPr/>
        </p:nvPicPr>
        <p:blipFill rotWithShape="1">
          <a:blip r:embed="rId3">
            <a:alphaModFix/>
          </a:blip>
          <a:srcRect l="13420" t="24487" r="12918" b="5220"/>
          <a:stretch/>
        </p:blipFill>
        <p:spPr>
          <a:xfrm>
            <a:off x="131000" y="1047200"/>
            <a:ext cx="5964999" cy="5692432"/>
          </a:xfrm>
          <a:prstGeom prst="rect">
            <a:avLst/>
          </a:prstGeom>
          <a:noFill/>
          <a:ln>
            <a:noFill/>
          </a:ln>
        </p:spPr>
      </p:pic>
      <p:pic>
        <p:nvPicPr>
          <p:cNvPr id="558" name="Google Shape;558;g35b458c65f2_1_371"/>
          <p:cNvPicPr preferRelativeResize="0"/>
          <p:nvPr/>
        </p:nvPicPr>
        <p:blipFill rotWithShape="1">
          <a:blip r:embed="rId4">
            <a:alphaModFix/>
          </a:blip>
          <a:srcRect l="13438" t="25093" r="12916" b="5642"/>
          <a:stretch/>
        </p:blipFill>
        <p:spPr>
          <a:xfrm>
            <a:off x="6096000" y="1088268"/>
            <a:ext cx="5964999" cy="5610287"/>
          </a:xfrm>
          <a:prstGeom prst="rect">
            <a:avLst/>
          </a:prstGeom>
          <a:noFill/>
          <a:ln>
            <a:noFill/>
          </a:ln>
        </p:spPr>
      </p:pic>
      <p:sp>
        <p:nvSpPr>
          <p:cNvPr id="559" name="Google Shape;559;g35b458c65f2_1_371"/>
          <p:cNvSpPr txBox="1">
            <a:spLocks noGrp="1"/>
          </p:cNvSpPr>
          <p:nvPr>
            <p:ph type="title"/>
          </p:nvPr>
        </p:nvSpPr>
        <p:spPr>
          <a:xfrm>
            <a:off x="644224" y="62125"/>
            <a:ext cx="12518700" cy="10107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SzPts val="3200"/>
              <a:buNone/>
            </a:pPr>
            <a:r>
              <a:rPr lang="en-GB" sz="3200" b="1">
                <a:solidFill>
                  <a:srgbClr val="262626"/>
                </a:solidFill>
                <a:latin typeface="Montserrat"/>
                <a:ea typeface="Montserrat"/>
                <a:cs typeface="Montserrat"/>
                <a:sym typeface="Montserrat"/>
              </a:rPr>
              <a:t>VERSION BRAVO</a:t>
            </a:r>
            <a:r>
              <a:rPr lang="en-GB" sz="4200"/>
              <a:t> </a:t>
            </a:r>
            <a:r>
              <a:rPr lang="en-GB" sz="3200" b="1">
                <a:solidFill>
                  <a:srgbClr val="262626"/>
                </a:solidFill>
                <a:latin typeface="Montserrat"/>
                <a:ea typeface="Montserrat"/>
                <a:cs typeface="Montserrat"/>
                <a:sym typeface="Montserrat"/>
              </a:rPr>
              <a:t>CURRICULUM</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3600af9ce04_0_0"/>
          <p:cNvSpPr txBox="1"/>
          <p:nvPr/>
        </p:nvSpPr>
        <p:spPr>
          <a:xfrm>
            <a:off x="2605625" y="3113408"/>
            <a:ext cx="6525300" cy="631200"/>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1">
                <a:solidFill>
                  <a:srgbClr val="262626"/>
                </a:solidFill>
                <a:latin typeface="Montserrat"/>
                <a:ea typeface="Montserrat"/>
                <a:cs typeface="Montserrat"/>
                <a:sym typeface="Montserrat"/>
              </a:rPr>
              <a:t>TEAM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3"/>
          <p:cNvSpPr/>
          <p:nvPr/>
        </p:nvSpPr>
        <p:spPr>
          <a:xfrm>
            <a:off x="793350" y="2133205"/>
            <a:ext cx="4509300" cy="3093055"/>
          </a:xfrm>
          <a:prstGeom prst="roundRect">
            <a:avLst>
              <a:gd name="adj" fmla="val 4993"/>
            </a:avLst>
          </a:prstGeom>
          <a:solidFill>
            <a:schemeClr val="lt1"/>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0" name="Google Shape;570;p43"/>
          <p:cNvSpPr/>
          <p:nvPr/>
        </p:nvSpPr>
        <p:spPr>
          <a:xfrm>
            <a:off x="6889350" y="2133205"/>
            <a:ext cx="4509300" cy="3093055"/>
          </a:xfrm>
          <a:prstGeom prst="roundRect">
            <a:avLst>
              <a:gd name="adj" fmla="val 4993"/>
            </a:avLst>
          </a:prstGeom>
          <a:solidFill>
            <a:schemeClr val="lt1"/>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1" name="Google Shape;571;p43"/>
          <p:cNvSpPr/>
          <p:nvPr/>
        </p:nvSpPr>
        <p:spPr>
          <a:xfrm>
            <a:off x="793350" y="1114418"/>
            <a:ext cx="1485900" cy="1485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2" name="Google Shape;572;p43"/>
          <p:cNvSpPr txBox="1"/>
          <p:nvPr/>
        </p:nvSpPr>
        <p:spPr>
          <a:xfrm>
            <a:off x="7086600" y="2343035"/>
            <a:ext cx="4114800" cy="353943"/>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262626"/>
                </a:solidFill>
                <a:latin typeface="Arial"/>
                <a:ea typeface="Arial"/>
                <a:cs typeface="Arial"/>
                <a:sym typeface="Arial"/>
              </a:rPr>
              <a:t>Adam Weiner</a:t>
            </a:r>
            <a:endParaRPr sz="1400" b="0" i="0" u="none" strike="noStrike" cap="none">
              <a:solidFill>
                <a:srgbClr val="000000"/>
              </a:solidFill>
              <a:latin typeface="Arial"/>
              <a:ea typeface="Arial"/>
              <a:cs typeface="Arial"/>
              <a:sym typeface="Arial"/>
            </a:endParaRPr>
          </a:p>
        </p:txBody>
      </p:sp>
      <p:sp>
        <p:nvSpPr>
          <p:cNvPr id="573" name="Google Shape;573;p43"/>
          <p:cNvSpPr/>
          <p:nvPr/>
        </p:nvSpPr>
        <p:spPr>
          <a:xfrm>
            <a:off x="9912749" y="1114418"/>
            <a:ext cx="1485900" cy="1485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4" name="Google Shape;574;p43"/>
          <p:cNvSpPr txBox="1"/>
          <p:nvPr/>
        </p:nvSpPr>
        <p:spPr>
          <a:xfrm>
            <a:off x="1066800" y="2343035"/>
            <a:ext cx="3962400" cy="353943"/>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262626"/>
                </a:solidFill>
                <a:latin typeface="Arial"/>
                <a:ea typeface="Arial"/>
                <a:cs typeface="Arial"/>
                <a:sym typeface="Arial"/>
              </a:rPr>
              <a:t>Nuri Golan</a:t>
            </a:r>
            <a:endParaRPr sz="1400" b="0" i="0" u="none" strike="noStrike" cap="none">
              <a:solidFill>
                <a:srgbClr val="000000"/>
              </a:solidFill>
              <a:latin typeface="Arial"/>
              <a:ea typeface="Arial"/>
              <a:cs typeface="Arial"/>
              <a:sym typeface="Arial"/>
            </a:endParaRPr>
          </a:p>
        </p:txBody>
      </p:sp>
      <p:sp>
        <p:nvSpPr>
          <p:cNvPr id="575" name="Google Shape;575;p43"/>
          <p:cNvSpPr txBox="1"/>
          <p:nvPr/>
        </p:nvSpPr>
        <p:spPr>
          <a:xfrm>
            <a:off x="990600" y="2696975"/>
            <a:ext cx="4258500" cy="20241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Managing Director, Version Bravo, Alpha-Bet (NGO)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VP Lear Innovation Ventures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Co-Founder/CEO, EXO (Acq. by Lear)</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Co-Founder/CEO, Sosivio </a:t>
            </a:r>
            <a:endParaRPr sz="12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Co-Founder/Chairman, Navmatic (Acq. by SuperPedestrian)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Captain (Res.) Shayetet-13 (IL Navy SEALs)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B.Sc. Aerospace Engineering - George Washington Univ.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MBA, Entrepreneurship and Innovation - Technion</a:t>
            </a:r>
            <a:endParaRPr sz="1400" b="0" i="0" u="none" strike="noStrike" cap="none">
              <a:solidFill>
                <a:srgbClr val="000000"/>
              </a:solidFill>
              <a:latin typeface="Arial"/>
              <a:ea typeface="Arial"/>
              <a:cs typeface="Arial"/>
              <a:sym typeface="Arial"/>
            </a:endParaRPr>
          </a:p>
        </p:txBody>
      </p:sp>
      <p:sp>
        <p:nvSpPr>
          <p:cNvPr id="576" name="Google Shape;576;p43"/>
          <p:cNvSpPr txBox="1"/>
          <p:nvPr/>
        </p:nvSpPr>
        <p:spPr>
          <a:xfrm>
            <a:off x="7086600" y="2696978"/>
            <a:ext cx="4114800" cy="20241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Chief Mentor, Version Bravo, Alpha-Bet (NGO)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Co-Founder/COO, EXO (Acq. by Lear)</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Co-Founder/COO, Sosivio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Co-Founder/Board Member, Navmatic (Acq. by SuperPedestrian)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Director of Innovation, Lear Innovation Ventures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IDF Paratrooper</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BA, Political Science – U. Arizona</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30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MBA, Entrepreneurship and Innovation - Technion</a:t>
            </a:r>
            <a:endParaRPr sz="1400" b="0" i="0" u="none" strike="noStrike" cap="none">
              <a:solidFill>
                <a:srgbClr val="000000"/>
              </a:solidFill>
              <a:latin typeface="Arial"/>
              <a:ea typeface="Arial"/>
              <a:cs typeface="Arial"/>
              <a:sym typeface="Arial"/>
            </a:endParaRPr>
          </a:p>
        </p:txBody>
      </p:sp>
      <p:sp>
        <p:nvSpPr>
          <p:cNvPr id="577" name="Google Shape;577;p43"/>
          <p:cNvSpPr txBox="1"/>
          <p:nvPr/>
        </p:nvSpPr>
        <p:spPr>
          <a:xfrm>
            <a:off x="804405" y="807488"/>
            <a:ext cx="10605300" cy="569400"/>
          </a:xfrm>
          <a:prstGeom prst="rect">
            <a:avLst/>
          </a:prstGeom>
          <a:noFill/>
          <a:ln>
            <a:noFill/>
          </a:ln>
        </p:spPr>
        <p:txBody>
          <a:bodyPr spcFirstLastPara="1" wrap="square" lIns="88900" tIns="38100" rIns="88900" bIns="381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GB" sz="2600" b="1" i="0" u="none" strike="noStrike" cap="none">
                <a:solidFill>
                  <a:srgbClr val="262626"/>
                </a:solidFill>
                <a:latin typeface="Arial"/>
                <a:ea typeface="Arial"/>
                <a:cs typeface="Arial"/>
                <a:sym typeface="Arial"/>
              </a:rPr>
              <a:t>Combat Veterans → Entrepreneurs → Investors</a:t>
            </a:r>
            <a:r>
              <a:rPr lang="en-GB" sz="3200" b="1" i="0" u="none" strike="noStrike" cap="none">
                <a:solidFill>
                  <a:srgbClr val="262626"/>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78" name="Google Shape;578;p43"/>
          <p:cNvSpPr txBox="1"/>
          <p:nvPr/>
        </p:nvSpPr>
        <p:spPr>
          <a:xfrm>
            <a:off x="5143200" y="3005200"/>
            <a:ext cx="1905600" cy="1077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600" b="1" i="0" u="none" strike="noStrike" cap="none">
                <a:solidFill>
                  <a:srgbClr val="000000"/>
                </a:solidFill>
                <a:latin typeface="Arial"/>
                <a:ea typeface="Arial"/>
                <a:cs typeface="Arial"/>
                <a:sym typeface="Arial"/>
              </a:rPr>
              <a:t>10+ Years </a:t>
            </a:r>
            <a:endParaRPr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600" b="1" i="0" u="none" strike="noStrike" cap="none">
                <a:solidFill>
                  <a:srgbClr val="000000"/>
                </a:solidFill>
                <a:latin typeface="Arial"/>
                <a:ea typeface="Arial"/>
                <a:cs typeface="Arial"/>
                <a:sym typeface="Arial"/>
              </a:rPr>
              <a:t>Founding</a:t>
            </a:r>
            <a:endParaRPr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600" b="1" i="0" u="none" strike="noStrike" cap="none">
                <a:solidFill>
                  <a:srgbClr val="000000"/>
                </a:solidFill>
                <a:latin typeface="Arial"/>
                <a:ea typeface="Arial"/>
                <a:cs typeface="Arial"/>
                <a:sym typeface="Arial"/>
              </a:rPr>
              <a:t>Companies </a:t>
            </a:r>
            <a:endParaRPr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600" b="1" i="0" u="none" strike="noStrike" cap="none">
                <a:solidFill>
                  <a:srgbClr val="000000"/>
                </a:solidFill>
                <a:latin typeface="Arial"/>
                <a:ea typeface="Arial"/>
                <a:cs typeface="Arial"/>
                <a:sym typeface="Arial"/>
              </a:rPr>
              <a:t>Together</a:t>
            </a:r>
            <a:endParaRPr sz="1600" b="1" i="0" u="none" strike="noStrike" cap="none">
              <a:solidFill>
                <a:srgbClr val="000000"/>
              </a:solidFill>
              <a:latin typeface="Arial"/>
              <a:ea typeface="Arial"/>
              <a:cs typeface="Arial"/>
              <a:sym typeface="Arial"/>
            </a:endParaRPr>
          </a:p>
        </p:txBody>
      </p:sp>
      <p:pic>
        <p:nvPicPr>
          <p:cNvPr id="579" name="Google Shape;579;p43" descr="EXO Technologies CEO, Founder, Key Executive Team, Board of Directors &amp;  Employees"/>
          <p:cNvPicPr preferRelativeResize="0"/>
          <p:nvPr/>
        </p:nvPicPr>
        <p:blipFill rotWithShape="1">
          <a:blip r:embed="rId3">
            <a:alphaModFix/>
          </a:blip>
          <a:srcRect l="15752" t="22993" r="15752" b="21016"/>
          <a:stretch/>
        </p:blipFill>
        <p:spPr>
          <a:xfrm>
            <a:off x="2964728" y="1529314"/>
            <a:ext cx="1018064" cy="416374"/>
          </a:xfrm>
          <a:prstGeom prst="rect">
            <a:avLst/>
          </a:prstGeom>
          <a:noFill/>
          <a:ln>
            <a:noFill/>
          </a:ln>
        </p:spPr>
      </p:pic>
      <p:pic>
        <p:nvPicPr>
          <p:cNvPr id="580" name="Google Shape;580;p43" descr="Navmatic Raises $4 Million to Bring Reliable Positioning Services to  Micromobility | by Navmatic | Medium"/>
          <p:cNvPicPr preferRelativeResize="0"/>
          <p:nvPr/>
        </p:nvPicPr>
        <p:blipFill rotWithShape="1">
          <a:blip r:embed="rId4">
            <a:alphaModFix/>
          </a:blip>
          <a:srcRect/>
          <a:stretch/>
        </p:blipFill>
        <p:spPr>
          <a:xfrm>
            <a:off x="5948450" y="1589994"/>
            <a:ext cx="1261958" cy="280326"/>
          </a:xfrm>
          <a:prstGeom prst="rect">
            <a:avLst/>
          </a:prstGeom>
          <a:noFill/>
          <a:ln>
            <a:noFill/>
          </a:ln>
        </p:spPr>
      </p:pic>
      <p:pic>
        <p:nvPicPr>
          <p:cNvPr id="581" name="Google Shape;581;p43" descr="Sosivio - Products, Competitors, Financials, Employees, Headquarters  Locations"/>
          <p:cNvPicPr preferRelativeResize="0"/>
          <p:nvPr/>
        </p:nvPicPr>
        <p:blipFill rotWithShape="1">
          <a:blip r:embed="rId5">
            <a:alphaModFix/>
          </a:blip>
          <a:srcRect/>
          <a:stretch/>
        </p:blipFill>
        <p:spPr>
          <a:xfrm>
            <a:off x="4823478" y="1499789"/>
            <a:ext cx="1059692" cy="460736"/>
          </a:xfrm>
          <a:prstGeom prst="rect">
            <a:avLst/>
          </a:prstGeom>
          <a:noFill/>
          <a:ln>
            <a:noFill/>
          </a:ln>
        </p:spPr>
      </p:pic>
      <p:grpSp>
        <p:nvGrpSpPr>
          <p:cNvPr id="582" name="Google Shape;582;p43"/>
          <p:cNvGrpSpPr/>
          <p:nvPr/>
        </p:nvGrpSpPr>
        <p:grpSpPr>
          <a:xfrm>
            <a:off x="4048071" y="1529314"/>
            <a:ext cx="710128" cy="478630"/>
            <a:chOff x="5664479" y="1660564"/>
            <a:chExt cx="710128" cy="478630"/>
          </a:xfrm>
        </p:grpSpPr>
        <p:pic>
          <p:nvPicPr>
            <p:cNvPr id="583" name="Google Shape;583;p43" descr="Lear Accelerates the Pace of Innovation with the Launch of Lear Innovation  Ventures (LIV) Possibilities | Lear Corporation"/>
            <p:cNvPicPr preferRelativeResize="0"/>
            <p:nvPr/>
          </p:nvPicPr>
          <p:blipFill rotWithShape="1">
            <a:blip r:embed="rId6">
              <a:alphaModFix/>
            </a:blip>
            <a:srcRect l="10640" t="8878" r="12217" b="42358"/>
            <a:stretch/>
          </p:blipFill>
          <p:spPr>
            <a:xfrm>
              <a:off x="5700197" y="1660564"/>
              <a:ext cx="638692" cy="314922"/>
            </a:xfrm>
            <a:prstGeom prst="rect">
              <a:avLst/>
            </a:prstGeom>
            <a:noFill/>
            <a:ln>
              <a:noFill/>
            </a:ln>
          </p:spPr>
        </p:pic>
        <p:sp>
          <p:nvSpPr>
            <p:cNvPr id="584" name="Google Shape;584;p43"/>
            <p:cNvSpPr txBox="1"/>
            <p:nvPr/>
          </p:nvSpPr>
          <p:spPr>
            <a:xfrm>
              <a:off x="5664479" y="1985306"/>
              <a:ext cx="71012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500" b="0" i="0" u="none" strike="noStrike" cap="none">
                  <a:solidFill>
                    <a:schemeClr val="dk1"/>
                  </a:solidFill>
                  <a:latin typeface="Poppins Light"/>
                  <a:ea typeface="Poppins Light"/>
                  <a:cs typeface="Poppins Light"/>
                  <a:sym typeface="Poppins Light"/>
                </a:rPr>
                <a:t>Lear Innovation Ventures</a:t>
              </a:r>
              <a:endParaRPr sz="800" b="0" i="0" u="none" strike="noStrike" cap="none">
                <a:solidFill>
                  <a:srgbClr val="000000"/>
                </a:solidFill>
                <a:latin typeface="Arial"/>
                <a:ea typeface="Arial"/>
                <a:cs typeface="Arial"/>
                <a:sym typeface="Arial"/>
              </a:endParaRPr>
            </a:p>
          </p:txBody>
        </p:sp>
      </p:grpSp>
      <p:pic>
        <p:nvPicPr>
          <p:cNvPr id="585" name="Google Shape;585;p43" descr="A logo with a flag and star of david&#10;&#10;Description automatically generated"/>
          <p:cNvPicPr preferRelativeResize="0"/>
          <p:nvPr/>
        </p:nvPicPr>
        <p:blipFill rotWithShape="1">
          <a:blip r:embed="rId7">
            <a:alphaModFix/>
          </a:blip>
          <a:srcRect/>
          <a:stretch/>
        </p:blipFill>
        <p:spPr>
          <a:xfrm>
            <a:off x="8524003" y="1401439"/>
            <a:ext cx="640080" cy="662941"/>
          </a:xfrm>
          <a:prstGeom prst="rect">
            <a:avLst/>
          </a:prstGeom>
          <a:noFill/>
          <a:ln>
            <a:noFill/>
          </a:ln>
        </p:spPr>
      </p:pic>
      <p:grpSp>
        <p:nvGrpSpPr>
          <p:cNvPr id="586" name="Google Shape;586;p43"/>
          <p:cNvGrpSpPr/>
          <p:nvPr/>
        </p:nvGrpSpPr>
        <p:grpSpPr>
          <a:xfrm>
            <a:off x="8222122" y="4611954"/>
            <a:ext cx="1843755" cy="614306"/>
            <a:chOff x="7162801" y="5557434"/>
            <a:chExt cx="1843755" cy="614306"/>
          </a:xfrm>
        </p:grpSpPr>
        <p:sp>
          <p:nvSpPr>
            <p:cNvPr id="587" name="Google Shape;587;p43"/>
            <p:cNvSpPr txBox="1"/>
            <p:nvPr/>
          </p:nvSpPr>
          <p:spPr>
            <a:xfrm>
              <a:off x="7162801" y="5733801"/>
              <a:ext cx="1630680" cy="26157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100" b="1" i="0" u="none" strike="noStrike" cap="none">
                  <a:solidFill>
                    <a:schemeClr val="dk1"/>
                  </a:solidFill>
                  <a:latin typeface="Poppins Light"/>
                  <a:ea typeface="Poppins Light"/>
                  <a:cs typeface="Poppins Light"/>
                  <a:sym typeface="Poppins Light"/>
                </a:rPr>
                <a:t>IDF Paratroopers</a:t>
              </a:r>
              <a:endParaRPr sz="1200" b="0" i="0" u="none" strike="noStrike" cap="none">
                <a:solidFill>
                  <a:srgbClr val="000000"/>
                </a:solidFill>
                <a:latin typeface="Arial"/>
                <a:ea typeface="Arial"/>
                <a:cs typeface="Arial"/>
                <a:sym typeface="Arial"/>
              </a:endParaRPr>
            </a:p>
          </p:txBody>
        </p:sp>
        <p:pic>
          <p:nvPicPr>
            <p:cNvPr id="588" name="Google Shape;588;p43" descr="IDF Logos: Paratroopers Brigade (Tzanchanim)&quot; Sticker for Sale by IamIsrael  | Redbubble"/>
            <p:cNvPicPr preferRelativeResize="0"/>
            <p:nvPr/>
          </p:nvPicPr>
          <p:blipFill rotWithShape="1">
            <a:blip r:embed="rId8">
              <a:alphaModFix/>
            </a:blip>
            <a:srcRect/>
            <a:stretch/>
          </p:blipFill>
          <p:spPr>
            <a:xfrm>
              <a:off x="8358628" y="5557434"/>
              <a:ext cx="647928" cy="614306"/>
            </a:xfrm>
            <a:prstGeom prst="rect">
              <a:avLst/>
            </a:prstGeom>
            <a:noFill/>
            <a:ln>
              <a:noFill/>
            </a:ln>
          </p:spPr>
        </p:pic>
      </p:grpSp>
      <p:grpSp>
        <p:nvGrpSpPr>
          <p:cNvPr id="589" name="Google Shape;589;p43"/>
          <p:cNvGrpSpPr/>
          <p:nvPr/>
        </p:nvGrpSpPr>
        <p:grpSpPr>
          <a:xfrm>
            <a:off x="1908947" y="4688125"/>
            <a:ext cx="2278106" cy="461964"/>
            <a:chOff x="1066800" y="5633605"/>
            <a:chExt cx="2278106" cy="461964"/>
          </a:xfrm>
        </p:grpSpPr>
        <p:sp>
          <p:nvSpPr>
            <p:cNvPr id="590" name="Google Shape;590;p43"/>
            <p:cNvSpPr txBox="1"/>
            <p:nvPr/>
          </p:nvSpPr>
          <p:spPr>
            <a:xfrm>
              <a:off x="1066800" y="5649163"/>
              <a:ext cx="1882140" cy="43084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100" b="1" i="0" u="none" strike="noStrike" cap="none">
                  <a:solidFill>
                    <a:schemeClr val="dk1"/>
                  </a:solidFill>
                  <a:latin typeface="Poppins Light"/>
                  <a:ea typeface="Poppins Light"/>
                  <a:cs typeface="Poppins Light"/>
                  <a:sym typeface="Poppins Light"/>
                </a:rPr>
                <a:t>Shayetet 13 - </a:t>
              </a:r>
              <a:endParaRPr sz="1100" b="1" i="0" u="none" strike="noStrike" cap="none">
                <a:solidFill>
                  <a:schemeClr val="dk1"/>
                </a:solidFill>
                <a:latin typeface="Poppins Light"/>
                <a:ea typeface="Poppins Light"/>
                <a:cs typeface="Poppins Light"/>
                <a:sym typeface="Poppins Light"/>
              </a:endParaRPr>
            </a:p>
            <a:p>
              <a:pPr marL="0" marR="0" lvl="0" indent="0" algn="l" rtl="0">
                <a:lnSpc>
                  <a:spcPct val="100000"/>
                </a:lnSpc>
                <a:spcBef>
                  <a:spcPts val="0"/>
                </a:spcBef>
                <a:spcAft>
                  <a:spcPts val="0"/>
                </a:spcAft>
                <a:buClr>
                  <a:srgbClr val="000000"/>
                </a:buClr>
                <a:buSzPts val="1200"/>
                <a:buFont typeface="Arial"/>
                <a:buNone/>
              </a:pPr>
              <a:r>
                <a:rPr lang="en-GB" sz="1100" b="1" i="0" u="none" strike="noStrike" cap="none">
                  <a:solidFill>
                    <a:schemeClr val="dk1"/>
                  </a:solidFill>
                  <a:latin typeface="Poppins Light"/>
                  <a:ea typeface="Poppins Light"/>
                  <a:cs typeface="Poppins Light"/>
                  <a:sym typeface="Poppins Light"/>
                </a:rPr>
                <a:t>Israeli Navy SEALs</a:t>
              </a:r>
              <a:endParaRPr sz="1200" b="0" i="0" u="none" strike="noStrike" cap="none">
                <a:solidFill>
                  <a:srgbClr val="000000"/>
                </a:solidFill>
                <a:latin typeface="Arial"/>
                <a:ea typeface="Arial"/>
                <a:cs typeface="Arial"/>
                <a:sym typeface="Arial"/>
              </a:endParaRPr>
            </a:p>
          </p:txBody>
        </p:sp>
        <p:pic>
          <p:nvPicPr>
            <p:cNvPr id="591" name="Google Shape;591;p43"/>
            <p:cNvPicPr preferRelativeResize="0"/>
            <p:nvPr/>
          </p:nvPicPr>
          <p:blipFill rotWithShape="1">
            <a:blip r:embed="rId9">
              <a:alphaModFix/>
            </a:blip>
            <a:srcRect/>
            <a:stretch/>
          </p:blipFill>
          <p:spPr>
            <a:xfrm>
              <a:off x="2420978" y="5633605"/>
              <a:ext cx="923928" cy="461964"/>
            </a:xfrm>
            <a:prstGeom prst="rect">
              <a:avLst/>
            </a:prstGeom>
            <a:noFill/>
            <a:ln>
              <a:noFill/>
            </a:ln>
          </p:spPr>
        </p:pic>
      </p:grpSp>
      <p:grpSp>
        <p:nvGrpSpPr>
          <p:cNvPr id="592" name="Google Shape;592;p43"/>
          <p:cNvGrpSpPr/>
          <p:nvPr/>
        </p:nvGrpSpPr>
        <p:grpSpPr>
          <a:xfrm>
            <a:off x="2447925" y="5343375"/>
            <a:ext cx="7296150" cy="1360738"/>
            <a:chOff x="2447925" y="5343375"/>
            <a:chExt cx="7296150" cy="1360738"/>
          </a:xfrm>
        </p:grpSpPr>
        <p:sp>
          <p:nvSpPr>
            <p:cNvPr id="593" name="Google Shape;593;p43"/>
            <p:cNvSpPr/>
            <p:nvPr/>
          </p:nvSpPr>
          <p:spPr>
            <a:xfrm>
              <a:off x="3841350" y="5343375"/>
              <a:ext cx="4509300" cy="1360738"/>
            </a:xfrm>
            <a:prstGeom prst="rect">
              <a:avLst/>
            </a:prstGeom>
            <a:solidFill>
              <a:schemeClr val="accent2"/>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4" name="Google Shape;594;p43"/>
            <p:cNvSpPr/>
            <p:nvPr/>
          </p:nvSpPr>
          <p:spPr>
            <a:xfrm>
              <a:off x="2447925" y="5343375"/>
              <a:ext cx="1393425" cy="1360738"/>
            </a:xfrm>
            <a:prstGeom prst="rect">
              <a:avLst/>
            </a:prstGeom>
            <a:solidFill>
              <a:schemeClr val="accent2"/>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5" name="Google Shape;595;p43"/>
            <p:cNvSpPr/>
            <p:nvPr/>
          </p:nvSpPr>
          <p:spPr>
            <a:xfrm>
              <a:off x="8350650" y="5343375"/>
              <a:ext cx="1393425" cy="1360738"/>
            </a:xfrm>
            <a:prstGeom prst="rect">
              <a:avLst/>
            </a:prstGeom>
            <a:solidFill>
              <a:schemeClr val="accent2"/>
            </a:solidFill>
            <a:ln>
              <a:noFill/>
            </a:ln>
            <a:effectLst>
              <a:outerShdw blurRad="254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596" name="Google Shape;596;p43"/>
          <p:cNvPicPr preferRelativeResize="0">
            <a:picLocks noGrp="1"/>
          </p:cNvPicPr>
          <p:nvPr>
            <p:ph type="pic" idx="2"/>
          </p:nvPr>
        </p:nvPicPr>
        <p:blipFill rotWithShape="1">
          <a:blip r:embed="rId10">
            <a:alphaModFix/>
          </a:blip>
          <a:srcRect t="23177" b="23172"/>
          <a:stretch/>
        </p:blipFill>
        <p:spPr>
          <a:xfrm>
            <a:off x="3841350" y="5343375"/>
            <a:ext cx="4509299" cy="1360738"/>
          </a:xfrm>
          <a:prstGeom prst="rect">
            <a:avLst/>
          </a:prstGeom>
          <a:noFill/>
          <a:ln>
            <a:noFill/>
          </a:ln>
        </p:spPr>
      </p:pic>
      <p:pic>
        <p:nvPicPr>
          <p:cNvPr id="597" name="Google Shape;597;p43"/>
          <p:cNvPicPr preferRelativeResize="0">
            <a:picLocks noGrp="1"/>
          </p:cNvPicPr>
          <p:nvPr>
            <p:ph type="pic" idx="3"/>
          </p:nvPr>
        </p:nvPicPr>
        <p:blipFill rotWithShape="1">
          <a:blip r:embed="rId11">
            <a:alphaModFix/>
          </a:blip>
          <a:srcRect/>
          <a:stretch/>
        </p:blipFill>
        <p:spPr>
          <a:xfrm>
            <a:off x="2447924" y="5335753"/>
            <a:ext cx="1393425" cy="1370475"/>
          </a:xfrm>
          <a:prstGeom prst="rect">
            <a:avLst/>
          </a:prstGeom>
          <a:noFill/>
          <a:ln>
            <a:noFill/>
          </a:ln>
        </p:spPr>
      </p:pic>
      <p:pic>
        <p:nvPicPr>
          <p:cNvPr id="598" name="Google Shape;598;p43"/>
          <p:cNvPicPr preferRelativeResize="0">
            <a:picLocks noGrp="1"/>
          </p:cNvPicPr>
          <p:nvPr>
            <p:ph type="pic" idx="4"/>
          </p:nvPr>
        </p:nvPicPr>
        <p:blipFill rotWithShape="1">
          <a:blip r:embed="rId12">
            <a:alphaModFix/>
          </a:blip>
          <a:srcRect t="1702" b="31656"/>
          <a:stretch/>
        </p:blipFill>
        <p:spPr>
          <a:xfrm>
            <a:off x="793350" y="1114418"/>
            <a:ext cx="1485900" cy="1485900"/>
          </a:xfrm>
          <a:prstGeom prst="rect">
            <a:avLst/>
          </a:prstGeom>
          <a:noFill/>
          <a:ln>
            <a:noFill/>
          </a:ln>
        </p:spPr>
      </p:pic>
      <p:pic>
        <p:nvPicPr>
          <p:cNvPr id="599" name="Google Shape;599;p43"/>
          <p:cNvPicPr preferRelativeResize="0">
            <a:picLocks noGrp="1"/>
          </p:cNvPicPr>
          <p:nvPr>
            <p:ph type="pic" idx="5"/>
          </p:nvPr>
        </p:nvPicPr>
        <p:blipFill rotWithShape="1">
          <a:blip r:embed="rId13">
            <a:alphaModFix/>
          </a:blip>
          <a:srcRect l="2835" r="2833"/>
          <a:stretch/>
        </p:blipFill>
        <p:spPr>
          <a:xfrm>
            <a:off x="9912749" y="1114418"/>
            <a:ext cx="1485900" cy="1485900"/>
          </a:xfrm>
          <a:prstGeom prst="rect">
            <a:avLst/>
          </a:prstGeom>
          <a:noFill/>
          <a:ln>
            <a:noFill/>
          </a:ln>
        </p:spPr>
      </p:pic>
      <p:pic>
        <p:nvPicPr>
          <p:cNvPr id="600" name="Google Shape;600;p43"/>
          <p:cNvPicPr preferRelativeResize="0">
            <a:picLocks noGrp="1"/>
          </p:cNvPicPr>
          <p:nvPr>
            <p:ph type="pic" idx="6"/>
          </p:nvPr>
        </p:nvPicPr>
        <p:blipFill rotWithShape="1">
          <a:blip r:embed="rId14">
            <a:alphaModFix/>
          </a:blip>
          <a:srcRect l="15870" r="15867"/>
          <a:stretch/>
        </p:blipFill>
        <p:spPr>
          <a:xfrm>
            <a:off x="8350650" y="5343375"/>
            <a:ext cx="1393425" cy="1360738"/>
          </a:xfrm>
          <a:prstGeom prst="rect">
            <a:avLst/>
          </a:prstGeom>
          <a:noFill/>
          <a:ln>
            <a:noFill/>
          </a:ln>
        </p:spPr>
      </p:pic>
      <p:pic>
        <p:nvPicPr>
          <p:cNvPr id="601" name="Google Shape;601;p43">
            <a:hlinkClick r:id="rId15"/>
          </p:cNvPr>
          <p:cNvPicPr preferRelativeResize="0"/>
          <p:nvPr/>
        </p:nvPicPr>
        <p:blipFill rotWithShape="1">
          <a:blip r:embed="rId16">
            <a:alphaModFix/>
          </a:blip>
          <a:srcRect/>
          <a:stretch/>
        </p:blipFill>
        <p:spPr>
          <a:xfrm>
            <a:off x="4723765" y="2267498"/>
            <a:ext cx="407356" cy="383394"/>
          </a:xfrm>
          <a:prstGeom prst="rect">
            <a:avLst/>
          </a:prstGeom>
          <a:noFill/>
          <a:ln>
            <a:noFill/>
          </a:ln>
        </p:spPr>
      </p:pic>
      <p:pic>
        <p:nvPicPr>
          <p:cNvPr id="602" name="Google Shape;602;p43">
            <a:hlinkClick r:id="rId17"/>
          </p:cNvPr>
          <p:cNvPicPr preferRelativeResize="0"/>
          <p:nvPr/>
        </p:nvPicPr>
        <p:blipFill rotWithShape="1">
          <a:blip r:embed="rId16">
            <a:alphaModFix/>
          </a:blip>
          <a:srcRect/>
          <a:stretch/>
        </p:blipFill>
        <p:spPr>
          <a:xfrm>
            <a:off x="7066359" y="2267498"/>
            <a:ext cx="407356" cy="383394"/>
          </a:xfrm>
          <a:prstGeom prst="rect">
            <a:avLst/>
          </a:prstGeom>
          <a:noFill/>
          <a:ln>
            <a:noFill/>
          </a:ln>
        </p:spPr>
      </p:pic>
      <p:pic>
        <p:nvPicPr>
          <p:cNvPr id="603" name="Google Shape;603;p43"/>
          <p:cNvPicPr preferRelativeResize="0"/>
          <p:nvPr/>
        </p:nvPicPr>
        <p:blipFill rotWithShape="1">
          <a:blip r:embed="rId18">
            <a:alphaModFix/>
          </a:blip>
          <a:srcRect/>
          <a:stretch/>
        </p:blipFill>
        <p:spPr>
          <a:xfrm>
            <a:off x="7329253" y="1478809"/>
            <a:ext cx="1059692" cy="466879"/>
          </a:xfrm>
          <a:prstGeom prst="rect">
            <a:avLst/>
          </a:prstGeom>
          <a:noFill/>
          <a:ln>
            <a:noFill/>
          </a:ln>
        </p:spPr>
      </p:pic>
      <p:sp>
        <p:nvSpPr>
          <p:cNvPr id="604" name="Google Shape;604;p43"/>
          <p:cNvSpPr txBox="1"/>
          <p:nvPr/>
        </p:nvSpPr>
        <p:spPr>
          <a:xfrm>
            <a:off x="229166" y="193258"/>
            <a:ext cx="7209300" cy="569400"/>
          </a:xfrm>
          <a:prstGeom prst="rect">
            <a:avLst/>
          </a:prstGeom>
          <a:noFill/>
          <a:ln>
            <a:noFill/>
          </a:ln>
        </p:spPr>
        <p:txBody>
          <a:bodyPr spcFirstLastPara="1" wrap="square" lIns="88900" tIns="38100" rIns="88900" bIns="381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262626"/>
                </a:solidFill>
                <a:latin typeface="Montserrat"/>
                <a:ea typeface="Montserrat"/>
                <a:cs typeface="Montserrat"/>
                <a:sym typeface="Montserrat"/>
              </a:rPr>
              <a:t>General Partners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403E78"/>
      </a:accent1>
      <a:accent2>
        <a:srgbClr val="CA3A40"/>
      </a:accent2>
      <a:accent3>
        <a:srgbClr val="D3D1D1"/>
      </a:accent3>
      <a:accent4>
        <a:srgbClr val="403E78"/>
      </a:accent4>
      <a:accent5>
        <a:srgbClr val="CA3A40"/>
      </a:accent5>
      <a:accent6>
        <a:srgbClr val="D3D1D1"/>
      </a:accent6>
      <a:hlink>
        <a:srgbClr val="7F7F7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2382</Words>
  <Application>Microsoft Macintosh PowerPoint</Application>
  <PresentationFormat>Widescreen</PresentationFormat>
  <Paragraphs>348</Paragraphs>
  <Slides>28</Slides>
  <Notes>28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Arial</vt:lpstr>
      <vt:lpstr>Century Gothic</vt:lpstr>
      <vt:lpstr>Inter SemiBold</vt:lpstr>
      <vt:lpstr>Calibri</vt:lpstr>
      <vt:lpstr>Inter Light</vt:lpstr>
      <vt:lpstr>Inter</vt:lpstr>
      <vt:lpstr>Poppins Light</vt:lpstr>
      <vt:lpstr>Roboto</vt:lpstr>
      <vt:lpstr>Montserrat</vt:lpstr>
      <vt:lpstr>Poppins</vt:lpstr>
      <vt:lpstr>Black Ops One</vt:lpstr>
      <vt:lpstr>Office Theme</vt:lpstr>
      <vt:lpstr>Investor Pitch</vt:lpstr>
      <vt:lpstr>PowerPoint Presentation</vt:lpstr>
      <vt:lpstr>PowerPoint Presentation</vt:lpstr>
      <vt:lpstr>PowerPoint Presentation</vt:lpstr>
      <vt:lpstr>PowerPoint Presentation</vt:lpstr>
      <vt:lpstr>PowerPoint Presentation</vt:lpstr>
      <vt:lpstr>VERSION BRAVO ACCELERATOR</vt:lpstr>
      <vt:lpstr>VERSION BRAVO CURRICULUM</vt:lpstr>
      <vt:lpstr>PowerPoint Presentation</vt:lpstr>
      <vt:lpstr>PowerPoint Presentation</vt:lpstr>
      <vt:lpstr>Version Bravo Staff   </vt:lpstr>
      <vt:lpstr>Version Bravo Staff</vt:lpstr>
      <vt:lpstr>Version Bravo Staff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UDE</dc:creator>
  <cp:lastModifiedBy>Tamir Sida</cp:lastModifiedBy>
  <cp:revision>1</cp:revision>
  <dcterms:created xsi:type="dcterms:W3CDTF">2021-09-24T13:34:04Z</dcterms:created>
  <dcterms:modified xsi:type="dcterms:W3CDTF">2025-06-05T03:17:04Z</dcterms:modified>
</cp:coreProperties>
</file>